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4"/>
  </p:notesMasterIdLst>
  <p:sldIdLst>
    <p:sldId id="258" r:id="rId6"/>
    <p:sldId id="259" r:id="rId7"/>
    <p:sldId id="260" r:id="rId8"/>
    <p:sldId id="261" r:id="rId9"/>
    <p:sldId id="262" r:id="rId10"/>
    <p:sldId id="263" r:id="rId11"/>
    <p:sldId id="264" r:id="rId12"/>
    <p:sldId id="265" r:id="rId13"/>
  </p:sldIdLst>
  <p:sldSz cx="9144000" cy="5143500" type="screen16x9"/>
  <p:notesSz cx="6799263" cy="992981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49">
          <p15:clr>
            <a:srgbClr val="A4A3A4"/>
          </p15:clr>
        </p15:guide>
        <p15:guide id="2" pos="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5697"/>
    <a:srgbClr val="83C55B"/>
    <a:srgbClr val="0070C0"/>
    <a:srgbClr val="000000"/>
    <a:srgbClr val="D0E6CF"/>
    <a:srgbClr val="0096C8"/>
    <a:srgbClr val="0092D4"/>
    <a:srgbClr val="00A0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llanmörkt format 2 - Dekorfär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llanmörkt format 2 - Dekorfär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45" autoAdjust="0"/>
    <p:restoredTop sz="78731" autoAdjust="0"/>
  </p:normalViewPr>
  <p:slideViewPr>
    <p:cSldViewPr snapToGrid="0" showGuides="1">
      <p:cViewPr varScale="1">
        <p:scale>
          <a:sx n="118" d="100"/>
          <a:sy n="118" d="100"/>
        </p:scale>
        <p:origin x="1092" y="102"/>
      </p:cViewPr>
      <p:guideLst>
        <p:guide orient="horz" pos="2749"/>
        <p:guide pos="12"/>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customXml" Target="../customXml/item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CFE5F691-4DA6-4E7E-88E0-0B0E5F6DDD4C}" type="datetimeFigureOut">
              <a:rPr lang="sv-SE" smtClean="0"/>
              <a:t>2024-08-16</a:t>
            </a:fld>
            <a:endParaRPr lang="sv-SE"/>
          </a:p>
        </p:txBody>
      </p:sp>
      <p:sp>
        <p:nvSpPr>
          <p:cNvPr id="4" name="Platshållare för bildobjekt 3"/>
          <p:cNvSpPr>
            <a:spLocks noGrp="1" noRot="1" noChangeAspect="1"/>
          </p:cNvSpPr>
          <p:nvPr>
            <p:ph type="sldImg" idx="2"/>
          </p:nvPr>
        </p:nvSpPr>
        <p:spPr>
          <a:xfrm>
            <a:off x="90488" y="744538"/>
            <a:ext cx="6618287" cy="372427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FB0CB7F7-2DE7-442F-B621-87F2D8E04FE8}" type="slidenum">
              <a:rPr lang="sv-SE" smtClean="0"/>
              <a:t>‹#›</a:t>
            </a:fld>
            <a:endParaRPr lang="sv-SE"/>
          </a:p>
        </p:txBody>
      </p:sp>
    </p:spTree>
    <p:extLst>
      <p:ext uri="{BB962C8B-B14F-4D97-AF65-F5344CB8AC3E}">
        <p14:creationId xmlns:p14="http://schemas.microsoft.com/office/powerpoint/2010/main" val="795747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nual för mall">
    <p:spTree>
      <p:nvGrpSpPr>
        <p:cNvPr id="1" name=""/>
        <p:cNvGrpSpPr/>
        <p:nvPr/>
      </p:nvGrpSpPr>
      <p:grpSpPr>
        <a:xfrm>
          <a:off x="0" y="0"/>
          <a:ext cx="0" cy="0"/>
          <a:chOff x="0" y="0"/>
          <a:chExt cx="0" cy="0"/>
        </a:xfrm>
      </p:grpSpPr>
      <p:sp>
        <p:nvSpPr>
          <p:cNvPr id="4" name="Platshållare för text 12"/>
          <p:cNvSpPr txBox="1">
            <a:spLocks/>
          </p:cNvSpPr>
          <p:nvPr userDrawn="1"/>
        </p:nvSpPr>
        <p:spPr>
          <a:xfrm>
            <a:off x="1046759" y="1884385"/>
            <a:ext cx="3551646" cy="1027480"/>
          </a:xfrm>
          <a:prstGeom prst="rect">
            <a:avLst/>
          </a:prstGeom>
        </p:spPr>
        <p:txBody>
          <a:bodyPr/>
          <a:lstStyle>
            <a:lvl1pPr marL="285750" indent="-285750" algn="l" defTabSz="762000" rtl="0" eaLnBrk="1" fontAlgn="base" hangingPunct="1">
              <a:spcBef>
                <a:spcPct val="100000"/>
              </a:spcBef>
              <a:spcAft>
                <a:spcPct val="0"/>
              </a:spcAft>
              <a:buClr>
                <a:schemeClr val="tx2"/>
              </a:buClr>
              <a:buFont typeface="Arial" panose="020B0604020202020204" pitchFamily="34" charset="0"/>
              <a:buChar char="•"/>
              <a:defRPr sz="1600" baseline="0">
                <a:solidFill>
                  <a:schemeClr val="tx2"/>
                </a:solidFill>
                <a:latin typeface="Arial" panose="020B0604020202020204" pitchFamily="34" charset="0"/>
                <a:ea typeface="+mn-ea"/>
                <a:cs typeface="Arial" panose="020B0604020202020204" pitchFamily="34" charset="0"/>
              </a:defRPr>
            </a:lvl1pPr>
            <a:lvl2pPr marL="536575" indent="0" algn="l" defTabSz="762000" rtl="0" eaLnBrk="1" fontAlgn="base" hangingPunct="1">
              <a:spcBef>
                <a:spcPct val="20000"/>
              </a:spcBef>
              <a:spcAft>
                <a:spcPct val="0"/>
              </a:spcAft>
              <a:buClr>
                <a:schemeClr val="tx2"/>
              </a:buClr>
              <a:buSzPct val="80000"/>
              <a:buFont typeface="Arial" charset="0"/>
              <a:buNone/>
              <a:defRPr sz="1600">
                <a:solidFill>
                  <a:schemeClr val="tx2"/>
                </a:solidFill>
                <a:latin typeface="Arial" panose="020B0604020202020204" pitchFamily="34" charset="0"/>
                <a:cs typeface="Arial" panose="020B0604020202020204" pitchFamily="34" charset="0"/>
              </a:defRPr>
            </a:lvl2pPr>
            <a:lvl3pPr marL="180975" indent="-180975" algn="l" defTabSz="762000" rtl="0" eaLnBrk="1" fontAlgn="base" hangingPunct="1">
              <a:spcBef>
                <a:spcPct val="20000"/>
              </a:spcBef>
              <a:spcAft>
                <a:spcPct val="0"/>
              </a:spcAft>
              <a:buClr>
                <a:schemeClr val="tx2"/>
              </a:buClr>
              <a:buSzPct val="85000"/>
              <a:buFont typeface="Arial" charset="0"/>
              <a:buChar char="•"/>
              <a:defRPr sz="1600">
                <a:solidFill>
                  <a:schemeClr val="tx2"/>
                </a:solidFill>
                <a:latin typeface="Arial" panose="020B0604020202020204" pitchFamily="34" charset="0"/>
                <a:cs typeface="Arial" panose="020B0604020202020204" pitchFamily="34" charset="0"/>
              </a:defRPr>
            </a:lvl3pPr>
            <a:lvl4pPr marL="1790700" indent="-176213" algn="l" defTabSz="762000" rtl="0" eaLnBrk="1" fontAlgn="base" hangingPunct="1">
              <a:spcBef>
                <a:spcPct val="20000"/>
              </a:spcBef>
              <a:spcAft>
                <a:spcPct val="0"/>
              </a:spcAft>
              <a:buClr>
                <a:schemeClr val="tx2"/>
              </a:buClr>
              <a:buSzPct val="70000"/>
              <a:buFont typeface="Arial" charset="0"/>
              <a:buChar char="–"/>
              <a:defRPr sz="1600">
                <a:solidFill>
                  <a:schemeClr val="tx2"/>
                </a:solidFill>
                <a:latin typeface="Arial" panose="020B0604020202020204" pitchFamily="34" charset="0"/>
                <a:cs typeface="Arial" panose="020B0604020202020204" pitchFamily="34" charset="0"/>
              </a:defRPr>
            </a:lvl4pPr>
            <a:lvl5pPr marL="2154238" indent="-87313" algn="l" defTabSz="762000" rtl="0" eaLnBrk="1" fontAlgn="base" hangingPunct="1">
              <a:spcBef>
                <a:spcPct val="20000"/>
              </a:spcBef>
              <a:spcAft>
                <a:spcPct val="0"/>
              </a:spcAft>
              <a:buClr>
                <a:schemeClr val="tx2"/>
              </a:buClr>
              <a:buSzPct val="65000"/>
              <a:buFont typeface="Arial" charset="0"/>
              <a:buChar char="•"/>
              <a:defRPr sz="1600">
                <a:solidFill>
                  <a:schemeClr val="tx2"/>
                </a:solidFill>
                <a:latin typeface="Arial" panose="020B0604020202020204" pitchFamily="34" charset="0"/>
                <a:cs typeface="Arial" panose="020B0604020202020204" pitchFamily="34" charset="0"/>
              </a:defRPr>
            </a:lvl5pPr>
            <a:lvl6pPr marL="24384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6pPr>
            <a:lvl7pPr marL="28956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7pPr>
            <a:lvl8pPr marL="33528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8pPr>
            <a:lvl9pPr marL="38100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9pPr>
          </a:lstStyle>
          <a:p>
            <a:pPr marL="0" indent="0">
              <a:buNone/>
            </a:pPr>
            <a:r>
              <a:rPr lang="sv-SE" sz="1400" b="1" kern="0" dirty="0">
                <a:solidFill>
                  <a:srgbClr val="155697"/>
                </a:solidFill>
              </a:rPr>
              <a:t>Skapa ny sida</a:t>
            </a:r>
          </a:p>
          <a:p>
            <a:pPr marL="285750" indent="-285750">
              <a:spcBef>
                <a:spcPts val="160"/>
              </a:spcBef>
            </a:pPr>
            <a:r>
              <a:rPr lang="sv-SE" sz="1200" b="0" u="none" kern="0" dirty="0"/>
              <a:t>I menyn </a:t>
            </a:r>
            <a:r>
              <a:rPr lang="sv-SE" sz="1200" b="1" u="none" kern="0" dirty="0"/>
              <a:t>Start</a:t>
            </a:r>
            <a:r>
              <a:rPr lang="sv-SE" sz="1200" b="1" u="none" kern="0" baseline="0" dirty="0"/>
              <a:t> </a:t>
            </a:r>
            <a:r>
              <a:rPr lang="sv-SE" sz="1200" b="0" u="none" kern="0" baseline="0" dirty="0"/>
              <a:t>hittar du</a:t>
            </a:r>
            <a:r>
              <a:rPr lang="sv-SE" sz="1200" b="1" u="none" kern="0" baseline="0" dirty="0"/>
              <a:t> </a:t>
            </a:r>
            <a:r>
              <a:rPr lang="sv-SE" sz="1200" b="0" i="1" u="none" kern="0" baseline="0" dirty="0"/>
              <a:t>Ny bild</a:t>
            </a:r>
            <a:r>
              <a:rPr lang="sv-SE" sz="1200" b="0" u="none" kern="0" baseline="0" dirty="0"/>
              <a:t>.</a:t>
            </a:r>
            <a:r>
              <a:rPr lang="sv-SE" sz="1200" b="0" u="none" kern="0" dirty="0"/>
              <a:t> </a:t>
            </a:r>
          </a:p>
          <a:p>
            <a:pPr marL="285750" indent="-285750">
              <a:spcBef>
                <a:spcPts val="160"/>
              </a:spcBef>
            </a:pPr>
            <a:r>
              <a:rPr lang="sv-SE" sz="1200" i="0" u="none" kern="0" dirty="0"/>
              <a:t>Klicka på pilen</a:t>
            </a:r>
            <a:r>
              <a:rPr lang="sv-SE" sz="1200" i="0" u="none" kern="0" baseline="0" dirty="0"/>
              <a:t> och välj den </a:t>
            </a:r>
            <a:r>
              <a:rPr lang="sv-SE" sz="1200" i="0" u="none" kern="0" baseline="0" dirty="0" err="1"/>
              <a:t>sidmall</a:t>
            </a:r>
            <a:r>
              <a:rPr lang="sv-SE" sz="1200" i="0" u="none" kern="0" baseline="0" dirty="0"/>
              <a:t> du behöver.</a:t>
            </a:r>
            <a:endParaRPr lang="sv-SE" sz="1400" i="0" u="none" kern="0" baseline="0" dirty="0"/>
          </a:p>
          <a:p>
            <a:endParaRPr lang="sv-SE" sz="1400" i="0" u="none" kern="0" baseline="0" dirty="0"/>
          </a:p>
          <a:p>
            <a:endParaRPr lang="sv-SE" sz="1400" i="0" u="none" kern="0" baseline="0" dirty="0"/>
          </a:p>
          <a:p>
            <a:endParaRPr lang="sv-SE" sz="1400" i="0" u="none" kern="0" baseline="0" dirty="0"/>
          </a:p>
          <a:p>
            <a:pPr marL="228600" marR="0" indent="-228600" algn="l" defTabSz="762000" rtl="0" eaLnBrk="1" fontAlgn="base" latinLnBrk="0" hangingPunct="1">
              <a:lnSpc>
                <a:spcPct val="100000"/>
              </a:lnSpc>
              <a:spcBef>
                <a:spcPts val="160"/>
              </a:spcBef>
              <a:spcAft>
                <a:spcPct val="0"/>
              </a:spcAft>
              <a:buClr>
                <a:schemeClr val="tx2"/>
              </a:buClr>
              <a:buSzTx/>
              <a:buFont typeface="+mj-lt"/>
              <a:buAutoNum type="arabicPeriod"/>
              <a:tabLst/>
              <a:defRPr/>
            </a:pPr>
            <a:endParaRPr lang="sv-SE" sz="1200" kern="0" dirty="0"/>
          </a:p>
          <a:p>
            <a:pPr marL="0" indent="0">
              <a:buNone/>
            </a:pPr>
            <a:endParaRPr lang="sv-SE" sz="1200" kern="0" dirty="0"/>
          </a:p>
          <a:p>
            <a:pPr marL="0" indent="0">
              <a:buNone/>
            </a:pPr>
            <a:endParaRPr lang="sv-SE" sz="1200" kern="0" dirty="0"/>
          </a:p>
          <a:p>
            <a:pPr marL="0" indent="0">
              <a:buNone/>
            </a:pPr>
            <a:endParaRPr lang="sv-SE" sz="1200" kern="0" dirty="0"/>
          </a:p>
          <a:p>
            <a:pPr marL="0" indent="0">
              <a:buNone/>
            </a:pPr>
            <a:endParaRPr lang="sv-SE" sz="1200" kern="0" dirty="0"/>
          </a:p>
          <a:p>
            <a:endParaRPr lang="sv-SE" sz="1400" kern="0" dirty="0"/>
          </a:p>
        </p:txBody>
      </p:sp>
      <p:sp>
        <p:nvSpPr>
          <p:cNvPr id="5" name="Rubrik 8"/>
          <p:cNvSpPr txBox="1">
            <a:spLocks/>
          </p:cNvSpPr>
          <p:nvPr userDrawn="1"/>
        </p:nvSpPr>
        <p:spPr>
          <a:xfrm>
            <a:off x="1034250" y="581288"/>
            <a:ext cx="5619750" cy="465534"/>
          </a:xfrm>
          <a:prstGeom prst="rect">
            <a:avLst/>
          </a:prstGeom>
        </p:spPr>
        <p:txBody>
          <a:bodyPr/>
          <a:lstStyle>
            <a:lvl1pPr algn="l" defTabSz="762000" rtl="0" eaLnBrk="1" fontAlgn="base" hangingPunct="1">
              <a:spcBef>
                <a:spcPct val="0"/>
              </a:spcBef>
              <a:spcAft>
                <a:spcPct val="0"/>
              </a:spcAft>
              <a:defRPr sz="2800" b="1">
                <a:solidFill>
                  <a:srgbClr val="0070C0"/>
                </a:solidFill>
                <a:latin typeface="+mj-lt"/>
                <a:ea typeface="+mj-ea"/>
                <a:cs typeface="+mj-cs"/>
              </a:defRPr>
            </a:lvl1pPr>
            <a:lvl2pPr algn="l" defTabSz="762000" rtl="0" eaLnBrk="1" fontAlgn="base" hangingPunct="1">
              <a:spcBef>
                <a:spcPct val="0"/>
              </a:spcBef>
              <a:spcAft>
                <a:spcPct val="0"/>
              </a:spcAft>
              <a:defRPr sz="3400">
                <a:solidFill>
                  <a:schemeClr val="tx1"/>
                </a:solidFill>
                <a:latin typeface="Arial" charset="0"/>
              </a:defRPr>
            </a:lvl2pPr>
            <a:lvl3pPr algn="l" defTabSz="762000" rtl="0" eaLnBrk="1" fontAlgn="base" hangingPunct="1">
              <a:spcBef>
                <a:spcPct val="0"/>
              </a:spcBef>
              <a:spcAft>
                <a:spcPct val="0"/>
              </a:spcAft>
              <a:defRPr sz="3400">
                <a:solidFill>
                  <a:schemeClr val="tx1"/>
                </a:solidFill>
                <a:latin typeface="Arial" charset="0"/>
              </a:defRPr>
            </a:lvl3pPr>
            <a:lvl4pPr algn="l" defTabSz="762000" rtl="0" eaLnBrk="1" fontAlgn="base" hangingPunct="1">
              <a:spcBef>
                <a:spcPct val="0"/>
              </a:spcBef>
              <a:spcAft>
                <a:spcPct val="0"/>
              </a:spcAft>
              <a:defRPr sz="3400">
                <a:solidFill>
                  <a:schemeClr val="tx1"/>
                </a:solidFill>
                <a:latin typeface="Arial" charset="0"/>
              </a:defRPr>
            </a:lvl4pPr>
            <a:lvl5pPr algn="l" defTabSz="762000" rtl="0" eaLnBrk="1" fontAlgn="base" hangingPunct="1">
              <a:spcBef>
                <a:spcPct val="0"/>
              </a:spcBef>
              <a:spcAft>
                <a:spcPct val="0"/>
              </a:spcAft>
              <a:defRPr sz="3400">
                <a:solidFill>
                  <a:schemeClr val="tx1"/>
                </a:solidFill>
                <a:latin typeface="Arial" charset="0"/>
              </a:defRPr>
            </a:lvl5pPr>
            <a:lvl6pPr marL="457200" algn="l" defTabSz="762000" rtl="0" eaLnBrk="1" fontAlgn="base" hangingPunct="1">
              <a:spcBef>
                <a:spcPct val="0"/>
              </a:spcBef>
              <a:spcAft>
                <a:spcPct val="0"/>
              </a:spcAft>
              <a:defRPr sz="3400">
                <a:solidFill>
                  <a:srgbClr val="0D68B0"/>
                </a:solidFill>
                <a:latin typeface="Arial" charset="0"/>
              </a:defRPr>
            </a:lvl6pPr>
            <a:lvl7pPr marL="914400" algn="l" defTabSz="762000" rtl="0" eaLnBrk="1" fontAlgn="base" hangingPunct="1">
              <a:spcBef>
                <a:spcPct val="0"/>
              </a:spcBef>
              <a:spcAft>
                <a:spcPct val="0"/>
              </a:spcAft>
              <a:defRPr sz="3400">
                <a:solidFill>
                  <a:srgbClr val="0D68B0"/>
                </a:solidFill>
                <a:latin typeface="Arial" charset="0"/>
              </a:defRPr>
            </a:lvl7pPr>
            <a:lvl8pPr marL="1371600" algn="l" defTabSz="762000" rtl="0" eaLnBrk="1" fontAlgn="base" hangingPunct="1">
              <a:spcBef>
                <a:spcPct val="0"/>
              </a:spcBef>
              <a:spcAft>
                <a:spcPct val="0"/>
              </a:spcAft>
              <a:defRPr sz="3400">
                <a:solidFill>
                  <a:srgbClr val="0D68B0"/>
                </a:solidFill>
                <a:latin typeface="Arial" charset="0"/>
              </a:defRPr>
            </a:lvl8pPr>
            <a:lvl9pPr marL="1828800" algn="l" defTabSz="762000" rtl="0" eaLnBrk="1" fontAlgn="base" hangingPunct="1">
              <a:spcBef>
                <a:spcPct val="0"/>
              </a:spcBef>
              <a:spcAft>
                <a:spcPct val="0"/>
              </a:spcAft>
              <a:defRPr sz="3400">
                <a:solidFill>
                  <a:srgbClr val="0D68B0"/>
                </a:solidFill>
                <a:latin typeface="Arial" charset="0"/>
              </a:defRPr>
            </a:lvl9pPr>
          </a:lstStyle>
          <a:p>
            <a:r>
              <a:rPr lang="sv-SE" kern="0" dirty="0"/>
              <a:t>Våra nya mallar</a:t>
            </a:r>
          </a:p>
        </p:txBody>
      </p:sp>
      <p:grpSp>
        <p:nvGrpSpPr>
          <p:cNvPr id="17" name="Grupp 16"/>
          <p:cNvGrpSpPr/>
          <p:nvPr userDrawn="1"/>
        </p:nvGrpSpPr>
        <p:grpSpPr>
          <a:xfrm>
            <a:off x="1153326" y="2947015"/>
            <a:ext cx="1761936" cy="992330"/>
            <a:chOff x="1545535" y="1656085"/>
            <a:chExt cx="1990725" cy="1085850"/>
          </a:xfrm>
        </p:grpSpPr>
        <p:pic>
          <p:nvPicPr>
            <p:cNvPr id="6" name="Bildobjekt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45535" y="1656085"/>
              <a:ext cx="1990725" cy="1085850"/>
            </a:xfrm>
            <a:prstGeom prst="rect">
              <a:avLst/>
            </a:prstGeom>
            <a:ln>
              <a:solidFill>
                <a:schemeClr val="tx1"/>
              </a:solidFill>
            </a:ln>
          </p:spPr>
        </p:pic>
        <p:sp>
          <p:nvSpPr>
            <p:cNvPr id="2" name="Ellips 1"/>
            <p:cNvSpPr/>
            <p:nvPr userDrawn="1"/>
          </p:nvSpPr>
          <p:spPr bwMode="auto">
            <a:xfrm>
              <a:off x="2647464" y="2404704"/>
              <a:ext cx="152380" cy="152380"/>
            </a:xfrm>
            <a:prstGeom prst="ellipse">
              <a:avLst/>
            </a:prstGeom>
            <a:noFill/>
            <a:ln w="12700" cap="flat" cmpd="sng" algn="ctr">
              <a:solidFill>
                <a:schemeClr val="accent4"/>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600" b="0" i="0" u="none" strike="noStrike" cap="none" normalizeH="0" baseline="0">
                <a:ln>
                  <a:noFill/>
                </a:ln>
                <a:solidFill>
                  <a:schemeClr val="tx1"/>
                </a:solidFill>
                <a:effectLst/>
                <a:latin typeface="Arial" charset="0"/>
              </a:endParaRPr>
            </a:p>
          </p:txBody>
        </p:sp>
      </p:grpSp>
      <p:grpSp>
        <p:nvGrpSpPr>
          <p:cNvPr id="49" name="Grupp 48"/>
          <p:cNvGrpSpPr/>
          <p:nvPr userDrawn="1"/>
        </p:nvGrpSpPr>
        <p:grpSpPr>
          <a:xfrm>
            <a:off x="4584348" y="2911864"/>
            <a:ext cx="1761936" cy="999291"/>
            <a:chOff x="1563890" y="3912629"/>
            <a:chExt cx="1990725" cy="1085850"/>
          </a:xfrm>
        </p:grpSpPr>
        <p:pic>
          <p:nvPicPr>
            <p:cNvPr id="30" name="Bildobjekt 2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63890" y="3912629"/>
              <a:ext cx="1990725" cy="1085850"/>
            </a:xfrm>
            <a:prstGeom prst="rect">
              <a:avLst/>
            </a:prstGeom>
            <a:ln>
              <a:solidFill>
                <a:schemeClr val="tx1"/>
              </a:solidFill>
            </a:ln>
          </p:spPr>
        </p:pic>
        <p:sp>
          <p:nvSpPr>
            <p:cNvPr id="44" name="Rektangel 43"/>
            <p:cNvSpPr/>
            <p:nvPr userDrawn="1"/>
          </p:nvSpPr>
          <p:spPr bwMode="auto">
            <a:xfrm>
              <a:off x="2802016" y="4183582"/>
              <a:ext cx="736413" cy="215328"/>
            </a:xfrm>
            <a:prstGeom prst="rect">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600" b="0" i="0" u="none" strike="noStrike" cap="none" normalizeH="0" baseline="0">
                <a:ln>
                  <a:noFill/>
                </a:ln>
                <a:noFill/>
                <a:effectLst/>
                <a:latin typeface="Arial" charset="0"/>
              </a:endParaRPr>
            </a:p>
          </p:txBody>
        </p:sp>
      </p:grpSp>
      <p:sp>
        <p:nvSpPr>
          <p:cNvPr id="15" name="Rektangel 14"/>
          <p:cNvSpPr/>
          <p:nvPr userDrawn="1"/>
        </p:nvSpPr>
        <p:spPr>
          <a:xfrm>
            <a:off x="4501299" y="1884384"/>
            <a:ext cx="4572000" cy="913070"/>
          </a:xfrm>
          <a:prstGeom prst="rect">
            <a:avLst/>
          </a:prstGeom>
        </p:spPr>
        <p:txBody>
          <a:bodyPr>
            <a:spAutoFit/>
          </a:bodyPr>
          <a:lstStyle/>
          <a:p>
            <a:pPr marL="0" indent="0">
              <a:buNone/>
            </a:pPr>
            <a:r>
              <a:rPr lang="sv-SE" sz="1400" b="1" kern="0" dirty="0">
                <a:solidFill>
                  <a:srgbClr val="155697"/>
                </a:solidFill>
              </a:rPr>
              <a:t>Ändra mall på en befintlig sida</a:t>
            </a:r>
          </a:p>
          <a:p>
            <a:pPr marL="171450" indent="-171450">
              <a:spcBef>
                <a:spcPts val="160"/>
              </a:spcBef>
              <a:buFont typeface="Arial" panose="020B0604020202020204" pitchFamily="34" charset="0"/>
              <a:buChar char="•"/>
            </a:pPr>
            <a:r>
              <a:rPr lang="sv-SE" sz="1200" b="0" u="none" kern="0" dirty="0"/>
              <a:t>Markera den sida i presentationen som du </a:t>
            </a:r>
            <a:br>
              <a:rPr lang="sv-SE" sz="1200" b="0" u="none" kern="0" dirty="0"/>
            </a:br>
            <a:r>
              <a:rPr lang="sv-SE" sz="1200" b="0" u="none" kern="0" dirty="0"/>
              <a:t>vill byta </a:t>
            </a:r>
            <a:r>
              <a:rPr lang="sv-SE" sz="1200" b="0" u="none" kern="0" dirty="0" err="1"/>
              <a:t>sidmall</a:t>
            </a:r>
            <a:r>
              <a:rPr lang="sv-SE" sz="1200" b="0" u="none" kern="0" dirty="0"/>
              <a:t> på. </a:t>
            </a:r>
          </a:p>
          <a:p>
            <a:pPr marL="171450" marR="0" indent="-171450" algn="l" defTabSz="762000" rtl="0" eaLnBrk="1" fontAlgn="base" latinLnBrk="0" hangingPunct="1">
              <a:lnSpc>
                <a:spcPct val="100000"/>
              </a:lnSpc>
              <a:spcBef>
                <a:spcPts val="160"/>
              </a:spcBef>
              <a:spcAft>
                <a:spcPct val="0"/>
              </a:spcAft>
              <a:buClr>
                <a:schemeClr val="tx2"/>
              </a:buClr>
              <a:buSzTx/>
              <a:buFont typeface="Arial" panose="020B0604020202020204" pitchFamily="34" charset="0"/>
              <a:buChar char="•"/>
              <a:tabLst/>
              <a:defRPr/>
            </a:pPr>
            <a:r>
              <a:rPr lang="sv-SE" sz="1200" b="0" u="none" kern="0" dirty="0"/>
              <a:t>Gå</a:t>
            </a:r>
            <a:r>
              <a:rPr lang="sv-SE" sz="1200" b="0" u="none" kern="0" baseline="0" dirty="0"/>
              <a:t> upp till menyn </a:t>
            </a:r>
            <a:r>
              <a:rPr lang="sv-SE" sz="1200" b="1" u="none" kern="0" dirty="0"/>
              <a:t>Start</a:t>
            </a:r>
            <a:r>
              <a:rPr lang="sv-SE" sz="1200" b="1" u="none" kern="0" baseline="0" dirty="0"/>
              <a:t> </a:t>
            </a:r>
            <a:r>
              <a:rPr lang="sv-SE" sz="1200" b="0" u="none" kern="0" baseline="0" dirty="0"/>
              <a:t>och välj</a:t>
            </a:r>
            <a:r>
              <a:rPr lang="sv-SE" sz="1200" b="1" u="none" kern="0" baseline="0" dirty="0"/>
              <a:t> </a:t>
            </a:r>
            <a:r>
              <a:rPr lang="sv-SE" sz="1200" b="0" i="1" u="none" kern="0" baseline="0" dirty="0"/>
              <a:t>Layout</a:t>
            </a:r>
            <a:r>
              <a:rPr lang="sv-SE" sz="1200" b="0" u="none" kern="0" baseline="0" dirty="0"/>
              <a:t>.</a:t>
            </a:r>
            <a:r>
              <a:rPr lang="sv-SE" sz="1200" b="0" u="none" kern="0" dirty="0"/>
              <a:t> </a:t>
            </a:r>
          </a:p>
        </p:txBody>
      </p:sp>
      <p:sp>
        <p:nvSpPr>
          <p:cNvPr id="11" name="Platshållare för text 12"/>
          <p:cNvSpPr txBox="1">
            <a:spLocks/>
          </p:cNvSpPr>
          <p:nvPr userDrawn="1"/>
        </p:nvSpPr>
        <p:spPr>
          <a:xfrm>
            <a:off x="1051491" y="1139021"/>
            <a:ext cx="6419585" cy="691441"/>
          </a:xfrm>
          <a:prstGeom prst="rect">
            <a:avLst/>
          </a:prstGeom>
        </p:spPr>
        <p:txBody>
          <a:bodyPr/>
          <a:lstStyle>
            <a:lvl1pPr marL="285750" indent="-285750" algn="l" defTabSz="762000" rtl="0" eaLnBrk="1" fontAlgn="base" hangingPunct="1">
              <a:spcBef>
                <a:spcPct val="100000"/>
              </a:spcBef>
              <a:spcAft>
                <a:spcPct val="0"/>
              </a:spcAft>
              <a:buClr>
                <a:schemeClr val="tx2"/>
              </a:buClr>
              <a:buFont typeface="Arial" panose="020B0604020202020204" pitchFamily="34" charset="0"/>
              <a:buChar char="•"/>
              <a:defRPr sz="1600" baseline="0">
                <a:solidFill>
                  <a:schemeClr val="tx2"/>
                </a:solidFill>
                <a:latin typeface="Arial" panose="020B0604020202020204" pitchFamily="34" charset="0"/>
                <a:ea typeface="+mn-ea"/>
                <a:cs typeface="Arial" panose="020B0604020202020204" pitchFamily="34" charset="0"/>
              </a:defRPr>
            </a:lvl1pPr>
            <a:lvl2pPr marL="536575" indent="0" algn="l" defTabSz="762000" rtl="0" eaLnBrk="1" fontAlgn="base" hangingPunct="1">
              <a:spcBef>
                <a:spcPct val="20000"/>
              </a:spcBef>
              <a:spcAft>
                <a:spcPct val="0"/>
              </a:spcAft>
              <a:buClr>
                <a:schemeClr val="tx2"/>
              </a:buClr>
              <a:buSzPct val="80000"/>
              <a:buFont typeface="Arial" charset="0"/>
              <a:buNone/>
              <a:defRPr sz="1600">
                <a:solidFill>
                  <a:schemeClr val="tx2"/>
                </a:solidFill>
                <a:latin typeface="Arial" panose="020B0604020202020204" pitchFamily="34" charset="0"/>
                <a:cs typeface="Arial" panose="020B0604020202020204" pitchFamily="34" charset="0"/>
              </a:defRPr>
            </a:lvl2pPr>
            <a:lvl3pPr marL="180975" indent="-180975" algn="l" defTabSz="762000" rtl="0" eaLnBrk="1" fontAlgn="base" hangingPunct="1">
              <a:spcBef>
                <a:spcPct val="20000"/>
              </a:spcBef>
              <a:spcAft>
                <a:spcPct val="0"/>
              </a:spcAft>
              <a:buClr>
                <a:schemeClr val="tx2"/>
              </a:buClr>
              <a:buSzPct val="85000"/>
              <a:buFont typeface="Arial" charset="0"/>
              <a:buChar char="•"/>
              <a:defRPr sz="1600">
                <a:solidFill>
                  <a:schemeClr val="tx2"/>
                </a:solidFill>
                <a:latin typeface="Arial" panose="020B0604020202020204" pitchFamily="34" charset="0"/>
                <a:cs typeface="Arial" panose="020B0604020202020204" pitchFamily="34" charset="0"/>
              </a:defRPr>
            </a:lvl3pPr>
            <a:lvl4pPr marL="1790700" indent="-176213" algn="l" defTabSz="762000" rtl="0" eaLnBrk="1" fontAlgn="base" hangingPunct="1">
              <a:spcBef>
                <a:spcPct val="20000"/>
              </a:spcBef>
              <a:spcAft>
                <a:spcPct val="0"/>
              </a:spcAft>
              <a:buClr>
                <a:schemeClr val="tx2"/>
              </a:buClr>
              <a:buSzPct val="70000"/>
              <a:buFont typeface="Arial" charset="0"/>
              <a:buChar char="–"/>
              <a:defRPr sz="1600">
                <a:solidFill>
                  <a:schemeClr val="tx2"/>
                </a:solidFill>
                <a:latin typeface="Arial" panose="020B0604020202020204" pitchFamily="34" charset="0"/>
                <a:cs typeface="Arial" panose="020B0604020202020204" pitchFamily="34" charset="0"/>
              </a:defRPr>
            </a:lvl4pPr>
            <a:lvl5pPr marL="2154238" indent="-87313" algn="l" defTabSz="762000" rtl="0" eaLnBrk="1" fontAlgn="base" hangingPunct="1">
              <a:spcBef>
                <a:spcPct val="20000"/>
              </a:spcBef>
              <a:spcAft>
                <a:spcPct val="0"/>
              </a:spcAft>
              <a:buClr>
                <a:schemeClr val="tx2"/>
              </a:buClr>
              <a:buSzPct val="65000"/>
              <a:buFont typeface="Arial" charset="0"/>
              <a:buChar char="•"/>
              <a:defRPr sz="1600">
                <a:solidFill>
                  <a:schemeClr val="tx2"/>
                </a:solidFill>
                <a:latin typeface="Arial" panose="020B0604020202020204" pitchFamily="34" charset="0"/>
                <a:cs typeface="Arial" panose="020B0604020202020204" pitchFamily="34" charset="0"/>
              </a:defRPr>
            </a:lvl5pPr>
            <a:lvl6pPr marL="24384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6pPr>
            <a:lvl7pPr marL="28956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7pPr>
            <a:lvl8pPr marL="33528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8pPr>
            <a:lvl9pPr marL="38100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9pPr>
          </a:lstStyle>
          <a:p>
            <a:pPr marL="0" indent="0">
              <a:spcBef>
                <a:spcPts val="160"/>
              </a:spcBef>
              <a:buNone/>
            </a:pPr>
            <a:r>
              <a:rPr lang="sv-SE" sz="1200" b="1" i="0" u="none" kern="0" baseline="0" dirty="0"/>
              <a:t>Det finns två gemensamma powerpointmallar för organisationen, en blå och en vit. Du hittar båda i VIS. Avsändaren är Region Norrbotten, oavsett vilken division vi tillhör. Använd de befintliga sidmallarna (layout) så långt det är möjligt.</a:t>
            </a:r>
            <a:endParaRPr lang="sv-SE" sz="1400" i="0" u="none" kern="0" baseline="0" dirty="0"/>
          </a:p>
        </p:txBody>
      </p:sp>
    </p:spTree>
    <p:extLst>
      <p:ext uri="{BB962C8B-B14F-4D97-AF65-F5344CB8AC3E}">
        <p14:creationId xmlns:p14="http://schemas.microsoft.com/office/powerpoint/2010/main" val="3851852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 Helbild">
    <p:spTree>
      <p:nvGrpSpPr>
        <p:cNvPr id="1" name=""/>
        <p:cNvGrpSpPr/>
        <p:nvPr/>
      </p:nvGrpSpPr>
      <p:grpSpPr>
        <a:xfrm>
          <a:off x="0" y="0"/>
          <a:ext cx="0" cy="0"/>
          <a:chOff x="0" y="0"/>
          <a:chExt cx="0" cy="0"/>
        </a:xfrm>
      </p:grpSpPr>
      <p:sp>
        <p:nvSpPr>
          <p:cNvPr id="4" name="Platshållare för bild 9"/>
          <p:cNvSpPr>
            <a:spLocks noGrp="1"/>
          </p:cNvSpPr>
          <p:nvPr>
            <p:ph type="pic" sz="quarter" idx="13"/>
          </p:nvPr>
        </p:nvSpPr>
        <p:spPr>
          <a:xfrm>
            <a:off x="0" y="8467"/>
            <a:ext cx="9144000" cy="5151966"/>
          </a:xfrm>
          <a:prstGeom prst="rect">
            <a:avLst/>
          </a:prstGeom>
        </p:spPr>
        <p:txBody>
          <a:bodyPr/>
          <a:lstStyle>
            <a:lvl1pPr>
              <a:defRPr/>
            </a:lvl1pPr>
          </a:lstStyle>
          <a:p>
            <a:r>
              <a:rPr lang="sv-SE"/>
              <a:t>Klicka på ikonen för att lägga till en bild</a:t>
            </a:r>
            <a:endParaRPr lang="sv-SE" dirty="0"/>
          </a:p>
        </p:txBody>
      </p:sp>
    </p:spTree>
    <p:extLst>
      <p:ext uri="{BB962C8B-B14F-4D97-AF65-F5344CB8AC3E}">
        <p14:creationId xmlns:p14="http://schemas.microsoft.com/office/powerpoint/2010/main" val="2404132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 Helbild med text ovanpå">
    <p:spTree>
      <p:nvGrpSpPr>
        <p:cNvPr id="1" name=""/>
        <p:cNvGrpSpPr/>
        <p:nvPr/>
      </p:nvGrpSpPr>
      <p:grpSpPr>
        <a:xfrm>
          <a:off x="0" y="0"/>
          <a:ext cx="0" cy="0"/>
          <a:chOff x="0" y="0"/>
          <a:chExt cx="0" cy="0"/>
        </a:xfrm>
      </p:grpSpPr>
      <p:sp>
        <p:nvSpPr>
          <p:cNvPr id="4" name="Platshållare för bild 9"/>
          <p:cNvSpPr>
            <a:spLocks noGrp="1"/>
          </p:cNvSpPr>
          <p:nvPr>
            <p:ph type="pic" sz="quarter" idx="13"/>
          </p:nvPr>
        </p:nvSpPr>
        <p:spPr>
          <a:xfrm>
            <a:off x="0" y="0"/>
            <a:ext cx="9144000" cy="5151966"/>
          </a:xfrm>
          <a:prstGeom prst="rect">
            <a:avLst/>
          </a:prstGeom>
        </p:spPr>
        <p:txBody>
          <a:bodyPr/>
          <a:lstStyle>
            <a:lvl1pPr>
              <a:defRPr/>
            </a:lvl1pPr>
          </a:lstStyle>
          <a:p>
            <a:r>
              <a:rPr lang="sv-SE"/>
              <a:t>Klicka på ikonen för att lägga till en bild</a:t>
            </a:r>
            <a:endParaRPr lang="sv-SE" dirty="0"/>
          </a:p>
        </p:txBody>
      </p:sp>
      <p:sp>
        <p:nvSpPr>
          <p:cNvPr id="2" name="Rubrik 1"/>
          <p:cNvSpPr>
            <a:spLocks noGrp="1"/>
          </p:cNvSpPr>
          <p:nvPr>
            <p:ph type="title"/>
          </p:nvPr>
        </p:nvSpPr>
        <p:spPr>
          <a:xfrm>
            <a:off x="762001" y="734616"/>
            <a:ext cx="3590925" cy="2065734"/>
          </a:xfrm>
          <a:prstGeom prst="rect">
            <a:avLst/>
          </a:prstGeom>
        </p:spPr>
        <p:txBody>
          <a:bodyPr/>
          <a:lstStyle>
            <a:lvl1pPr>
              <a:lnSpc>
                <a:spcPct val="110000"/>
              </a:lnSpc>
              <a:defRPr sz="2400" b="1">
                <a:solidFill>
                  <a:schemeClr val="bg1"/>
                </a:solidFill>
              </a:defRPr>
            </a:lvl1pPr>
          </a:lstStyle>
          <a:p>
            <a:r>
              <a:rPr lang="sv-SE"/>
              <a:t>Klicka här för att ändra format</a:t>
            </a:r>
            <a:endParaRPr lang="sv-SE" dirty="0"/>
          </a:p>
        </p:txBody>
      </p:sp>
    </p:spTree>
    <p:extLst>
      <p:ext uri="{BB962C8B-B14F-4D97-AF65-F5344CB8AC3E}">
        <p14:creationId xmlns:p14="http://schemas.microsoft.com/office/powerpoint/2010/main" val="1963683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2335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rubrik-2-rader_fält">
    <p:spTree>
      <p:nvGrpSpPr>
        <p:cNvPr id="1" name=""/>
        <p:cNvGrpSpPr/>
        <p:nvPr/>
      </p:nvGrpSpPr>
      <p:grpSpPr>
        <a:xfrm>
          <a:off x="0" y="0"/>
          <a:ext cx="0" cy="0"/>
          <a:chOff x="0" y="0"/>
          <a:chExt cx="0" cy="0"/>
        </a:xfrm>
      </p:grpSpPr>
      <p:sp>
        <p:nvSpPr>
          <p:cNvPr id="7" name="Platshållare för innehåll 6"/>
          <p:cNvSpPr>
            <a:spLocks noGrp="1"/>
          </p:cNvSpPr>
          <p:nvPr>
            <p:ph sz="quarter" idx="13"/>
          </p:nvPr>
        </p:nvSpPr>
        <p:spPr>
          <a:xfrm>
            <a:off x="913210" y="2240757"/>
            <a:ext cx="7310985" cy="1984772"/>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Rubrik 10"/>
          <p:cNvSpPr>
            <a:spLocks noGrp="1"/>
          </p:cNvSpPr>
          <p:nvPr>
            <p:ph type="title"/>
          </p:nvPr>
        </p:nvSpPr>
        <p:spPr>
          <a:xfrm>
            <a:off x="913210" y="914401"/>
            <a:ext cx="7315199" cy="1326356"/>
          </a:xfrm>
          <a:prstGeom prst="rect">
            <a:avLst/>
          </a:prstGeom>
        </p:spPr>
        <p:txBody>
          <a:bodyPr/>
          <a:lstStyle/>
          <a:p>
            <a:r>
              <a:rPr lang="sv-SE"/>
              <a:t>Klicka här för att ändra format</a:t>
            </a:r>
            <a:endParaRPr lang="sv-SE" dirty="0"/>
          </a:p>
        </p:txBody>
      </p:sp>
      <p:sp>
        <p:nvSpPr>
          <p:cNvPr id="2" name="Platshållare för bildnummer 1"/>
          <p:cNvSpPr>
            <a:spLocks noGrp="1"/>
          </p:cNvSpPr>
          <p:nvPr>
            <p:ph type="sldNum" sz="quarter" idx="14"/>
          </p:nvPr>
        </p:nvSpPr>
        <p:spPr>
          <a:xfrm>
            <a:off x="6442998" y="4531022"/>
            <a:ext cx="512504" cy="273844"/>
          </a:xfrm>
          <a:prstGeom prst="rect">
            <a:avLst/>
          </a:prstGeom>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9709767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rubrik_bild">
    <p:spTree>
      <p:nvGrpSpPr>
        <p:cNvPr id="1" name=""/>
        <p:cNvGrpSpPr/>
        <p:nvPr/>
      </p:nvGrpSpPr>
      <p:grpSpPr>
        <a:xfrm>
          <a:off x="0" y="0"/>
          <a:ext cx="0" cy="0"/>
          <a:chOff x="0" y="0"/>
          <a:chExt cx="0" cy="0"/>
        </a:xfrm>
      </p:grpSpPr>
      <p:sp>
        <p:nvSpPr>
          <p:cNvPr id="11" name="Rubrik 10"/>
          <p:cNvSpPr>
            <a:spLocks noGrp="1"/>
          </p:cNvSpPr>
          <p:nvPr>
            <p:ph type="title"/>
          </p:nvPr>
        </p:nvSpPr>
        <p:spPr>
          <a:xfrm>
            <a:off x="913210" y="914401"/>
            <a:ext cx="7315199" cy="658415"/>
          </a:xfrm>
          <a:prstGeom prst="rect">
            <a:avLst/>
          </a:prstGeom>
        </p:spPr>
        <p:txBody>
          <a:bodyPr/>
          <a:lstStyle/>
          <a:p>
            <a:r>
              <a:rPr lang="sv-SE"/>
              <a:t>Klicka här för att ändra format</a:t>
            </a:r>
            <a:endParaRPr lang="sv-SE" dirty="0"/>
          </a:p>
        </p:txBody>
      </p:sp>
      <p:sp>
        <p:nvSpPr>
          <p:cNvPr id="8" name="Platshållare för bild 7"/>
          <p:cNvSpPr>
            <a:spLocks noGrp="1"/>
          </p:cNvSpPr>
          <p:nvPr>
            <p:ph type="pic" sz="quarter" idx="13"/>
          </p:nvPr>
        </p:nvSpPr>
        <p:spPr>
          <a:xfrm>
            <a:off x="913210" y="1576387"/>
            <a:ext cx="7310438" cy="2652713"/>
          </a:xfrm>
          <a:prstGeom prst="rect">
            <a:avLst/>
          </a:prstGeom>
        </p:spPr>
        <p:txBody>
          <a:bodyPr/>
          <a:lstStyle/>
          <a:p>
            <a:r>
              <a:rPr lang="sv-SE"/>
              <a:t>Klicka på ikonen för att lägga till en bild</a:t>
            </a:r>
          </a:p>
        </p:txBody>
      </p:sp>
      <p:sp>
        <p:nvSpPr>
          <p:cNvPr id="2" name="Platshållare för bildnummer 1"/>
          <p:cNvSpPr>
            <a:spLocks noGrp="1"/>
          </p:cNvSpPr>
          <p:nvPr>
            <p:ph type="sldNum" sz="quarter" idx="14"/>
          </p:nvPr>
        </p:nvSpPr>
        <p:spPr>
          <a:xfrm>
            <a:off x="6442998" y="4531022"/>
            <a:ext cx="512504" cy="273844"/>
          </a:xfrm>
          <a:prstGeom prst="rect">
            <a:avLst/>
          </a:prstGeom>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11192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Only">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a:prstGeom prst="rect">
            <a:avLst/>
          </a:prstGeom>
        </p:spPr>
        <p:txBody>
          <a:bodyPr/>
          <a:lstStyle/>
          <a:p>
            <a:r>
              <a:rPr lang="sv-SE"/>
              <a:t>Klicka här för att ändra format</a:t>
            </a:r>
            <a:endParaRPr lang="en-US" dirty="0"/>
          </a:p>
        </p:txBody>
      </p:sp>
      <p:sp>
        <p:nvSpPr>
          <p:cNvPr id="3" name="Date Placeholder 2"/>
          <p:cNvSpPr>
            <a:spLocks noGrp="1"/>
          </p:cNvSpPr>
          <p:nvPr>
            <p:ph type="dt" sz="half" idx="10"/>
          </p:nvPr>
        </p:nvSpPr>
        <p:spPr>
          <a:xfrm>
            <a:off x="5403850" y="4531022"/>
            <a:ext cx="683954" cy="273844"/>
          </a:xfrm>
          <a:prstGeom prst="rect">
            <a:avLst/>
          </a:prstGeom>
        </p:spPr>
        <p:txBody>
          <a:bodyPr/>
          <a:lstStyle/>
          <a:p>
            <a:fld id="{097649AC-CB8F-4FF1-9A34-5861C74DD0A7}" type="datetimeFigureOut">
              <a:rPr lang="en-US" smtClean="0"/>
              <a:t>8/16/2024</a:t>
            </a:fld>
            <a:endParaRPr lang="en-US" dirty="0"/>
          </a:p>
        </p:txBody>
      </p:sp>
      <p:sp>
        <p:nvSpPr>
          <p:cNvPr id="4" name="Footer Placeholder 3"/>
          <p:cNvSpPr>
            <a:spLocks noGrp="1"/>
          </p:cNvSpPr>
          <p:nvPr>
            <p:ph type="ftr" sz="quarter" idx="11"/>
          </p:nvPr>
        </p:nvSpPr>
        <p:spPr>
          <a:xfrm>
            <a:off x="508001" y="4531022"/>
            <a:ext cx="4723209" cy="273844"/>
          </a:xfrm>
          <a:prstGeom prst="rect">
            <a:avLst/>
          </a:prstGeom>
        </p:spPr>
        <p:txBody>
          <a:bodyPr/>
          <a:lstStyle/>
          <a:p>
            <a:endParaRPr lang="en-US" dirty="0"/>
          </a:p>
        </p:txBody>
      </p:sp>
      <p:sp>
        <p:nvSpPr>
          <p:cNvPr id="5" name="Slide Number Placeholder 4"/>
          <p:cNvSpPr>
            <a:spLocks noGrp="1"/>
          </p:cNvSpPr>
          <p:nvPr>
            <p:ph type="sldNum" sz="quarter" idx="12"/>
          </p:nvPr>
        </p:nvSpPr>
        <p:spPr>
          <a:xfrm>
            <a:off x="6442998" y="4531022"/>
            <a:ext cx="512504" cy="273844"/>
          </a:xfrm>
          <a:prstGeom prst="rect">
            <a:avLst/>
          </a:prstGeom>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4114848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rubrik_fält">
    <p:spTree>
      <p:nvGrpSpPr>
        <p:cNvPr id="1" name=""/>
        <p:cNvGrpSpPr/>
        <p:nvPr/>
      </p:nvGrpSpPr>
      <p:grpSpPr>
        <a:xfrm>
          <a:off x="0" y="0"/>
          <a:ext cx="0" cy="0"/>
          <a:chOff x="0" y="0"/>
          <a:chExt cx="0" cy="0"/>
        </a:xfrm>
      </p:grpSpPr>
      <p:sp>
        <p:nvSpPr>
          <p:cNvPr id="7" name="Platshållare för innehåll 6"/>
          <p:cNvSpPr>
            <a:spLocks noGrp="1"/>
          </p:cNvSpPr>
          <p:nvPr>
            <p:ph sz="quarter" idx="13"/>
          </p:nvPr>
        </p:nvSpPr>
        <p:spPr>
          <a:xfrm>
            <a:off x="913210" y="1572816"/>
            <a:ext cx="7310985" cy="2652713"/>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Rubrik 10"/>
          <p:cNvSpPr>
            <a:spLocks noGrp="1"/>
          </p:cNvSpPr>
          <p:nvPr>
            <p:ph type="title"/>
          </p:nvPr>
        </p:nvSpPr>
        <p:spPr>
          <a:xfrm>
            <a:off x="913210" y="914401"/>
            <a:ext cx="7315199" cy="658415"/>
          </a:xfrm>
          <a:prstGeom prst="rect">
            <a:avLst/>
          </a:prstGeom>
        </p:spPr>
        <p:txBody>
          <a:bodyPr/>
          <a:lstStyle/>
          <a:p>
            <a:r>
              <a:rPr lang="sv-SE"/>
              <a:t>Klicka här för att ändra format</a:t>
            </a:r>
            <a:endParaRPr lang="sv-SE" dirty="0"/>
          </a:p>
        </p:txBody>
      </p:sp>
      <p:sp>
        <p:nvSpPr>
          <p:cNvPr id="2" name="Platshållare för bildnummer 1"/>
          <p:cNvSpPr>
            <a:spLocks noGrp="1"/>
          </p:cNvSpPr>
          <p:nvPr>
            <p:ph type="sldNum" sz="quarter" idx="14"/>
          </p:nvPr>
        </p:nvSpPr>
        <p:spPr>
          <a:xfrm>
            <a:off x="6442998" y="4531022"/>
            <a:ext cx="512504" cy="273844"/>
          </a:xfrm>
          <a:prstGeom prst="rect">
            <a:avLst/>
          </a:prstGeom>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40653954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a:prstGeom prst="rect">
            <a:avLst/>
          </a:prstGeom>
        </p:spPr>
        <p:txBody>
          <a:bodyPr/>
          <a:lstStyle/>
          <a:p>
            <a:r>
              <a:rPr lang="sv-SE"/>
              <a:t>Klicka här för att ändra format</a:t>
            </a:r>
            <a:endParaRPr lang="en-US" dirty="0"/>
          </a:p>
        </p:txBody>
      </p:sp>
      <p:sp>
        <p:nvSpPr>
          <p:cNvPr id="3" name="Content Placeholder 2"/>
          <p:cNvSpPr>
            <a:spLocks noGrp="1"/>
          </p:cNvSpPr>
          <p:nvPr>
            <p:ph idx="1"/>
          </p:nvPr>
        </p:nvSpPr>
        <p:spPr>
          <a:xfrm>
            <a:off x="508001" y="1620442"/>
            <a:ext cx="6447501" cy="291058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a:xfrm>
            <a:off x="5403850" y="4531022"/>
            <a:ext cx="683954" cy="273844"/>
          </a:xfrm>
          <a:prstGeom prst="rect">
            <a:avLst/>
          </a:prstGeom>
        </p:spPr>
        <p:txBody>
          <a:bodyPr/>
          <a:lstStyle/>
          <a:p>
            <a:fld id="{8EFBDC27-E420-4878-9EE6-7B9656D6442A}" type="datetimeFigureOut">
              <a:rPr lang="en-US" smtClean="0"/>
              <a:t>8/16/2024</a:t>
            </a:fld>
            <a:endParaRPr lang="en-US" dirty="0"/>
          </a:p>
        </p:txBody>
      </p:sp>
      <p:sp>
        <p:nvSpPr>
          <p:cNvPr id="5" name="Footer Placeholder 4"/>
          <p:cNvSpPr>
            <a:spLocks noGrp="1"/>
          </p:cNvSpPr>
          <p:nvPr>
            <p:ph type="ftr" sz="quarter" idx="11"/>
          </p:nvPr>
        </p:nvSpPr>
        <p:spPr>
          <a:xfrm>
            <a:off x="508001" y="4531022"/>
            <a:ext cx="4723209" cy="273844"/>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42998" y="4531022"/>
            <a:ext cx="512504" cy="273844"/>
          </a:xfrm>
          <a:prstGeom prst="rect">
            <a:avLst/>
          </a:prstGeom>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736233185"/>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 Titel &amp; presentatör">
    <p:spTree>
      <p:nvGrpSpPr>
        <p:cNvPr id="1" name=""/>
        <p:cNvGrpSpPr/>
        <p:nvPr/>
      </p:nvGrpSpPr>
      <p:grpSpPr>
        <a:xfrm>
          <a:off x="0" y="0"/>
          <a:ext cx="0" cy="0"/>
          <a:chOff x="0" y="0"/>
          <a:chExt cx="0" cy="0"/>
        </a:xfrm>
      </p:grpSpPr>
      <p:sp>
        <p:nvSpPr>
          <p:cNvPr id="7" name="Rubrik 1"/>
          <p:cNvSpPr>
            <a:spLocks noGrp="1"/>
          </p:cNvSpPr>
          <p:nvPr>
            <p:ph type="title"/>
          </p:nvPr>
        </p:nvSpPr>
        <p:spPr>
          <a:xfrm>
            <a:off x="1319002" y="1084333"/>
            <a:ext cx="6497905" cy="1011503"/>
          </a:xfrm>
          <a:prstGeom prst="rect">
            <a:avLst/>
          </a:prstGeom>
        </p:spPr>
        <p:txBody>
          <a:bodyPr anchor="b"/>
          <a:lstStyle>
            <a:lvl1pPr algn="ctr">
              <a:defRPr sz="3200" b="1">
                <a:solidFill>
                  <a:srgbClr val="0070C0"/>
                </a:solidFill>
              </a:defRPr>
            </a:lvl1pPr>
          </a:lstStyle>
          <a:p>
            <a:r>
              <a:rPr lang="sv-SE"/>
              <a:t>Klicka här för att ändra format</a:t>
            </a:r>
            <a:endParaRPr lang="sv-SE" dirty="0"/>
          </a:p>
        </p:txBody>
      </p:sp>
      <p:sp>
        <p:nvSpPr>
          <p:cNvPr id="8" name="Platshållare för text 12"/>
          <p:cNvSpPr>
            <a:spLocks noGrp="1"/>
          </p:cNvSpPr>
          <p:nvPr>
            <p:ph type="body" sz="quarter" idx="14"/>
          </p:nvPr>
        </p:nvSpPr>
        <p:spPr>
          <a:xfrm>
            <a:off x="1319002" y="2127489"/>
            <a:ext cx="6505997" cy="688539"/>
          </a:xfrm>
          <a:prstGeom prst="rect">
            <a:avLst/>
          </a:prstGeom>
        </p:spPr>
        <p:txBody>
          <a:bodyPr anchor="ctr"/>
          <a:lstStyle>
            <a:lvl1pPr marL="0" indent="0" algn="ctr">
              <a:buNone/>
              <a:defRPr sz="2000" b="0">
                <a:latin typeface="Arial" panose="020B0604020202020204" pitchFamily="34" charset="0"/>
                <a:cs typeface="Arial" panose="020B0604020202020204" pitchFamily="34" charset="0"/>
              </a:defRPr>
            </a:lvl1pPr>
            <a:lvl2pPr>
              <a:defRPr sz="16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stStyle>
          <a:p>
            <a:pPr lvl="0"/>
            <a:r>
              <a:rPr lang="sv-SE"/>
              <a:t>Klicka här för att ändra format på bakgrundstexten</a:t>
            </a:r>
          </a:p>
        </p:txBody>
      </p:sp>
    </p:spTree>
    <p:extLst>
      <p:ext uri="{BB962C8B-B14F-4D97-AF65-F5344CB8AC3E}">
        <p14:creationId xmlns:p14="http://schemas.microsoft.com/office/powerpoint/2010/main" val="2293923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 &amp; text">
    <p:spTree>
      <p:nvGrpSpPr>
        <p:cNvPr id="1" name=""/>
        <p:cNvGrpSpPr/>
        <p:nvPr/>
      </p:nvGrpSpPr>
      <p:grpSpPr>
        <a:xfrm>
          <a:off x="0" y="0"/>
          <a:ext cx="0" cy="0"/>
          <a:chOff x="0" y="0"/>
          <a:chExt cx="0" cy="0"/>
        </a:xfrm>
      </p:grpSpPr>
      <p:sp>
        <p:nvSpPr>
          <p:cNvPr id="11" name="Rubrik 8"/>
          <p:cNvSpPr>
            <a:spLocks noGrp="1"/>
          </p:cNvSpPr>
          <p:nvPr>
            <p:ph type="title"/>
          </p:nvPr>
        </p:nvSpPr>
        <p:spPr>
          <a:xfrm>
            <a:off x="1592722" y="384370"/>
            <a:ext cx="5978095" cy="834016"/>
          </a:xfrm>
          <a:prstGeom prst="rect">
            <a:avLst/>
          </a:prstGeom>
        </p:spPr>
        <p:txBody>
          <a:bodyPr anchor="b" anchorCtr="0"/>
          <a:lstStyle>
            <a:lvl1pPr>
              <a:defRPr sz="2400" b="1" baseline="0">
                <a:solidFill>
                  <a:srgbClr val="0070C0"/>
                </a:solidFill>
              </a:defRPr>
            </a:lvl1pPr>
          </a:lstStyle>
          <a:p>
            <a:r>
              <a:rPr lang="sv-SE"/>
              <a:t>Klicka här för att ändra format</a:t>
            </a:r>
            <a:endParaRPr lang="sv-SE" dirty="0"/>
          </a:p>
        </p:txBody>
      </p:sp>
      <p:sp>
        <p:nvSpPr>
          <p:cNvPr id="16" name="Platshållare för innehåll 2"/>
          <p:cNvSpPr>
            <a:spLocks noGrp="1"/>
          </p:cNvSpPr>
          <p:nvPr>
            <p:ph sz="half" idx="1"/>
          </p:nvPr>
        </p:nvSpPr>
        <p:spPr>
          <a:xfrm>
            <a:off x="1592722" y="1314954"/>
            <a:ext cx="5978096" cy="3049084"/>
          </a:xfrm>
          <a:prstGeom prst="rect">
            <a:avLst/>
          </a:prstGeom>
        </p:spPr>
        <p:txBody>
          <a:bodyPr/>
          <a:lstStyle>
            <a:lvl1pPr marL="285750" indent="-285750">
              <a:lnSpc>
                <a:spcPct val="110000"/>
              </a:lnSpc>
              <a:spcBef>
                <a:spcPts val="800"/>
              </a:spcBef>
              <a:buFont typeface="Arial" panose="020B0604020202020204" pitchFamily="34" charset="0"/>
              <a:buChar char="•"/>
              <a:defRPr sz="1600">
                <a:latin typeface="+mn-lt"/>
              </a:defRPr>
            </a:lvl1pPr>
            <a:lvl2pPr marL="822325" indent="-285750">
              <a:buFont typeface="Arial" panose="020B0604020202020204" pitchFamily="34" charset="0"/>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p:txBody>
      </p:sp>
    </p:spTree>
    <p:extLst>
      <p:ext uri="{BB962C8B-B14F-4D97-AF65-F5344CB8AC3E}">
        <p14:creationId xmlns:p14="http://schemas.microsoft.com/office/powerpoint/2010/main" val="1244556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Bara figur eller bild">
    <p:spTree>
      <p:nvGrpSpPr>
        <p:cNvPr id="1" name=""/>
        <p:cNvGrpSpPr/>
        <p:nvPr/>
      </p:nvGrpSpPr>
      <p:grpSpPr>
        <a:xfrm>
          <a:off x="0" y="0"/>
          <a:ext cx="0" cy="0"/>
          <a:chOff x="0" y="0"/>
          <a:chExt cx="0" cy="0"/>
        </a:xfrm>
      </p:grpSpPr>
      <p:sp>
        <p:nvSpPr>
          <p:cNvPr id="16" name="Platshållare för innehåll 2"/>
          <p:cNvSpPr>
            <a:spLocks noGrp="1"/>
          </p:cNvSpPr>
          <p:nvPr>
            <p:ph sz="half" idx="1"/>
          </p:nvPr>
        </p:nvSpPr>
        <p:spPr>
          <a:xfrm>
            <a:off x="1134534" y="355600"/>
            <a:ext cx="6917266" cy="4008437"/>
          </a:xfrm>
          <a:prstGeom prst="rect">
            <a:avLst/>
          </a:prstGeom>
        </p:spPr>
        <p:txBody>
          <a:bodyPr/>
          <a:lstStyle>
            <a:lvl1pPr marL="0" indent="0">
              <a:lnSpc>
                <a:spcPct val="110000"/>
              </a:lnSpc>
              <a:spcBef>
                <a:spcPts val="800"/>
              </a:spcBef>
              <a:buFont typeface="Arial" panose="020B0604020202020204" pitchFamily="34" charset="0"/>
              <a:buNone/>
              <a:defRPr sz="1600">
                <a:latin typeface="+mn-lt"/>
              </a:defRPr>
            </a:lvl1pPr>
            <a:lvl2pPr marL="822325" indent="-285750">
              <a:buFont typeface="Arial" panose="020B0604020202020204" pitchFamily="34" charset="0"/>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p:txBody>
      </p:sp>
    </p:spTree>
    <p:extLst>
      <p:ext uri="{BB962C8B-B14F-4D97-AF65-F5344CB8AC3E}">
        <p14:creationId xmlns:p14="http://schemas.microsoft.com/office/powerpoint/2010/main" val="2736789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Figur och bildtext">
    <p:spTree>
      <p:nvGrpSpPr>
        <p:cNvPr id="1" name=""/>
        <p:cNvGrpSpPr/>
        <p:nvPr/>
      </p:nvGrpSpPr>
      <p:grpSpPr>
        <a:xfrm>
          <a:off x="0" y="0"/>
          <a:ext cx="0" cy="0"/>
          <a:chOff x="0" y="0"/>
          <a:chExt cx="0" cy="0"/>
        </a:xfrm>
      </p:grpSpPr>
      <p:sp>
        <p:nvSpPr>
          <p:cNvPr id="11" name="Rubrik 8"/>
          <p:cNvSpPr>
            <a:spLocks noGrp="1"/>
          </p:cNvSpPr>
          <p:nvPr>
            <p:ph type="title"/>
          </p:nvPr>
        </p:nvSpPr>
        <p:spPr>
          <a:xfrm>
            <a:off x="5494493" y="439043"/>
            <a:ext cx="3197701" cy="607580"/>
          </a:xfrm>
          <a:prstGeom prst="rect">
            <a:avLst/>
          </a:prstGeom>
        </p:spPr>
        <p:txBody>
          <a:bodyPr anchor="b" anchorCtr="0"/>
          <a:lstStyle>
            <a:lvl1pPr>
              <a:defRPr sz="2000" b="1" baseline="0">
                <a:solidFill>
                  <a:srgbClr val="0070C0"/>
                </a:solidFill>
              </a:defRPr>
            </a:lvl1pPr>
          </a:lstStyle>
          <a:p>
            <a:r>
              <a:rPr lang="sv-SE"/>
              <a:t>Klicka här för att ändra format</a:t>
            </a:r>
            <a:endParaRPr lang="sv-SE" dirty="0"/>
          </a:p>
        </p:txBody>
      </p:sp>
      <p:sp>
        <p:nvSpPr>
          <p:cNvPr id="5" name="Platshållare för innehåll 2"/>
          <p:cNvSpPr>
            <a:spLocks noGrp="1"/>
          </p:cNvSpPr>
          <p:nvPr>
            <p:ph sz="half" idx="1"/>
          </p:nvPr>
        </p:nvSpPr>
        <p:spPr>
          <a:xfrm>
            <a:off x="525982" y="440267"/>
            <a:ext cx="4879497" cy="3923771"/>
          </a:xfrm>
          <a:prstGeom prst="rect">
            <a:avLst/>
          </a:prstGeom>
        </p:spPr>
        <p:txBody>
          <a:bodyPr/>
          <a:lstStyle>
            <a:lvl1pPr marL="0" indent="0">
              <a:spcBef>
                <a:spcPts val="800"/>
              </a:spcBef>
              <a:buFont typeface="Arial" panose="020B0604020202020204" pitchFamily="34" charset="0"/>
              <a:buNone/>
              <a:defRPr sz="1600" baseline="0">
                <a:latin typeface="+mn-lt"/>
              </a:defRPr>
            </a:lvl1pPr>
            <a:lvl2pPr marL="536575" indent="0">
              <a:buNone/>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p:txBody>
      </p:sp>
      <p:sp>
        <p:nvSpPr>
          <p:cNvPr id="6" name="Platshållare för innehåll 2"/>
          <p:cNvSpPr>
            <a:spLocks noGrp="1"/>
          </p:cNvSpPr>
          <p:nvPr>
            <p:ph sz="half" idx="10"/>
          </p:nvPr>
        </p:nvSpPr>
        <p:spPr>
          <a:xfrm>
            <a:off x="5494492" y="1065562"/>
            <a:ext cx="3212538" cy="3298475"/>
          </a:xfrm>
          <a:prstGeom prst="rect">
            <a:avLst/>
          </a:prstGeom>
        </p:spPr>
        <p:txBody>
          <a:bodyPr/>
          <a:lstStyle>
            <a:lvl1pPr marL="285750" indent="-285750">
              <a:lnSpc>
                <a:spcPct val="110000"/>
              </a:lnSpc>
              <a:spcBef>
                <a:spcPts val="800"/>
              </a:spcBef>
              <a:buFont typeface="Arial" panose="020B0604020202020204" pitchFamily="34" charset="0"/>
              <a:buChar char="•"/>
              <a:defRPr sz="1600">
                <a:latin typeface="+mn-lt"/>
              </a:defRPr>
            </a:lvl1pPr>
            <a:lvl2pPr marL="822325" indent="-285750">
              <a:buFont typeface="Arial" panose="020B0604020202020204" pitchFamily="34" charset="0"/>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p:txBody>
      </p:sp>
    </p:spTree>
    <p:extLst>
      <p:ext uri="{BB962C8B-B14F-4D97-AF65-F5344CB8AC3E}">
        <p14:creationId xmlns:p14="http://schemas.microsoft.com/office/powerpoint/2010/main" val="1961013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 Foto &amp; Text">
    <p:spTree>
      <p:nvGrpSpPr>
        <p:cNvPr id="1" name=""/>
        <p:cNvGrpSpPr/>
        <p:nvPr/>
      </p:nvGrpSpPr>
      <p:grpSpPr>
        <a:xfrm>
          <a:off x="0" y="0"/>
          <a:ext cx="0" cy="0"/>
          <a:chOff x="0" y="0"/>
          <a:chExt cx="0" cy="0"/>
        </a:xfrm>
      </p:grpSpPr>
      <p:sp>
        <p:nvSpPr>
          <p:cNvPr id="3" name="Rektangel 2"/>
          <p:cNvSpPr/>
          <p:nvPr userDrawn="1"/>
        </p:nvSpPr>
        <p:spPr>
          <a:xfrm>
            <a:off x="495300" y="2585971"/>
            <a:ext cx="2009775" cy="938719"/>
          </a:xfrm>
          <a:prstGeom prst="rect">
            <a:avLst/>
          </a:prstGeom>
        </p:spPr>
        <p:txBody>
          <a:bodyPr wrap="square">
            <a:spAutoFit/>
          </a:bodyPr>
          <a:lstStyle/>
          <a:p>
            <a:pPr algn="l"/>
            <a:r>
              <a:rPr lang="sv-SE" sz="1100" dirty="0"/>
              <a:t>OBS! Om du behöver justera bilden inom ramen – dubbelklicka på bilden och välj verktyget ”Beskär” som dyker upp i menyn. </a:t>
            </a:r>
          </a:p>
        </p:txBody>
      </p:sp>
      <p:sp>
        <p:nvSpPr>
          <p:cNvPr id="2" name="Rubrik 1"/>
          <p:cNvSpPr>
            <a:spLocks noGrp="1"/>
          </p:cNvSpPr>
          <p:nvPr>
            <p:ph type="title"/>
          </p:nvPr>
        </p:nvSpPr>
        <p:spPr>
          <a:xfrm>
            <a:off x="3238500" y="258945"/>
            <a:ext cx="5295900" cy="825388"/>
          </a:xfrm>
          <a:prstGeom prst="rect">
            <a:avLst/>
          </a:prstGeom>
        </p:spPr>
        <p:txBody>
          <a:bodyPr anchor="b"/>
          <a:lstStyle>
            <a:lvl1pPr>
              <a:defRPr sz="2400" b="1">
                <a:solidFill>
                  <a:srgbClr val="0070C0"/>
                </a:solidFill>
              </a:defRPr>
            </a:lvl1pPr>
          </a:lstStyle>
          <a:p>
            <a:r>
              <a:rPr lang="sv-SE"/>
              <a:t>Klicka här för att ändra format</a:t>
            </a:r>
            <a:endParaRPr lang="sv-SE" dirty="0"/>
          </a:p>
        </p:txBody>
      </p:sp>
      <p:sp>
        <p:nvSpPr>
          <p:cNvPr id="10" name="Platshållare för bild 9"/>
          <p:cNvSpPr>
            <a:spLocks noGrp="1"/>
          </p:cNvSpPr>
          <p:nvPr>
            <p:ph type="pic" sz="quarter" idx="13"/>
          </p:nvPr>
        </p:nvSpPr>
        <p:spPr>
          <a:xfrm>
            <a:off x="0" y="-1"/>
            <a:ext cx="2857500" cy="5143501"/>
          </a:xfrm>
          <a:prstGeom prst="rect">
            <a:avLst/>
          </a:prstGeom>
        </p:spPr>
        <p:txBody>
          <a:bodyPr/>
          <a:lstStyle>
            <a:lvl1pPr>
              <a:defRPr/>
            </a:lvl1pPr>
          </a:lstStyle>
          <a:p>
            <a:r>
              <a:rPr lang="sv-SE"/>
              <a:t>Klicka på ikonen för att lägga till en bild</a:t>
            </a:r>
            <a:endParaRPr lang="sv-SE" dirty="0"/>
          </a:p>
        </p:txBody>
      </p:sp>
      <p:sp>
        <p:nvSpPr>
          <p:cNvPr id="6" name="Platshållare för innehåll 2"/>
          <p:cNvSpPr>
            <a:spLocks noGrp="1"/>
          </p:cNvSpPr>
          <p:nvPr>
            <p:ph sz="half" idx="10"/>
          </p:nvPr>
        </p:nvSpPr>
        <p:spPr>
          <a:xfrm>
            <a:off x="3234389" y="1168401"/>
            <a:ext cx="5300190" cy="3195638"/>
          </a:xfrm>
          <a:prstGeom prst="rect">
            <a:avLst/>
          </a:prstGeom>
        </p:spPr>
        <p:txBody>
          <a:bodyPr/>
          <a:lstStyle>
            <a:lvl1pPr marL="285750" indent="-285750">
              <a:lnSpc>
                <a:spcPct val="110000"/>
              </a:lnSpc>
              <a:spcBef>
                <a:spcPts val="800"/>
              </a:spcBef>
              <a:buFont typeface="Arial" panose="020B0604020202020204" pitchFamily="34" charset="0"/>
              <a:buChar char="•"/>
              <a:defRPr sz="1600">
                <a:latin typeface="+mn-lt"/>
              </a:defRPr>
            </a:lvl1pPr>
            <a:lvl2pPr marL="822325" indent="-285750">
              <a:buFont typeface="Arial" panose="020B0604020202020204" pitchFamily="34" charset="0"/>
              <a:buChar cha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p:txBody>
      </p:sp>
    </p:spTree>
    <p:extLst>
      <p:ext uri="{BB962C8B-B14F-4D97-AF65-F5344CB8AC3E}">
        <p14:creationId xmlns:p14="http://schemas.microsoft.com/office/powerpoint/2010/main" val="4257691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 Jämförelse">
    <p:spTree>
      <p:nvGrpSpPr>
        <p:cNvPr id="1" name=""/>
        <p:cNvGrpSpPr/>
        <p:nvPr/>
      </p:nvGrpSpPr>
      <p:grpSpPr>
        <a:xfrm>
          <a:off x="0" y="0"/>
          <a:ext cx="0" cy="0"/>
          <a:chOff x="0" y="0"/>
          <a:chExt cx="0" cy="0"/>
        </a:xfrm>
      </p:grpSpPr>
      <p:sp>
        <p:nvSpPr>
          <p:cNvPr id="3" name="Title 1"/>
          <p:cNvSpPr>
            <a:spLocks noGrp="1"/>
          </p:cNvSpPr>
          <p:nvPr>
            <p:ph type="title"/>
          </p:nvPr>
        </p:nvSpPr>
        <p:spPr>
          <a:xfrm>
            <a:off x="672448" y="348300"/>
            <a:ext cx="7550022" cy="742660"/>
          </a:xfrm>
          <a:prstGeom prst="rect">
            <a:avLst/>
          </a:prstGeom>
        </p:spPr>
        <p:txBody>
          <a:bodyPr anchor="ctr" anchorCtr="0"/>
          <a:lstStyle>
            <a:lvl1pPr algn="l">
              <a:defRPr sz="2400" b="1">
                <a:solidFill>
                  <a:srgbClr val="0070C0"/>
                </a:solidFill>
              </a:defRPr>
            </a:lvl1pPr>
          </a:lstStyle>
          <a:p>
            <a:r>
              <a:rPr lang="sv-SE"/>
              <a:t>Klicka här för att ändra format</a:t>
            </a:r>
            <a:endParaRPr lang="sv-SE" dirty="0"/>
          </a:p>
        </p:txBody>
      </p:sp>
      <p:sp>
        <p:nvSpPr>
          <p:cNvPr id="4" name="Content Placeholder 2"/>
          <p:cNvSpPr>
            <a:spLocks noGrp="1"/>
          </p:cNvSpPr>
          <p:nvPr>
            <p:ph sz="half" idx="1"/>
          </p:nvPr>
        </p:nvSpPr>
        <p:spPr>
          <a:xfrm>
            <a:off x="683211" y="1257840"/>
            <a:ext cx="3557174" cy="3094396"/>
          </a:xfrm>
          <a:prstGeom prst="rect">
            <a:avLst/>
          </a:prstGeom>
        </p:spPr>
        <p:txBody>
          <a:bodyPr/>
          <a:lstStyle>
            <a:lvl1pPr>
              <a:lnSpc>
                <a:spcPct val="80000"/>
              </a:lnSpc>
              <a:defRPr/>
            </a:lvl1pPr>
          </a:lstStyle>
          <a:p>
            <a:pPr lvl="0"/>
            <a:r>
              <a:rPr lang="sv-SE"/>
              <a:t>Klicka här för att ändra format på bakgrundstexten</a:t>
            </a:r>
          </a:p>
        </p:txBody>
      </p:sp>
      <p:cxnSp>
        <p:nvCxnSpPr>
          <p:cNvPr id="11" name="Straight Connector 10"/>
          <p:cNvCxnSpPr/>
          <p:nvPr userDrawn="1"/>
        </p:nvCxnSpPr>
        <p:spPr bwMode="auto">
          <a:xfrm flipH="1">
            <a:off x="4434107" y="1284703"/>
            <a:ext cx="22878" cy="3056770"/>
          </a:xfrm>
          <a:prstGeom prst="line">
            <a:avLst/>
          </a:prstGeom>
          <a:solidFill>
            <a:schemeClr val="bg1"/>
          </a:solidFill>
          <a:ln w="6350" cap="flat" cmpd="sng" algn="ctr">
            <a:solidFill>
              <a:srgbClr val="6A6C63"/>
            </a:solidFill>
            <a:prstDash val="solid"/>
            <a:round/>
            <a:headEnd type="none" w="sm" len="sm"/>
            <a:tailEnd type="none" w="sm" len="sm"/>
          </a:ln>
          <a:effectLst/>
        </p:spPr>
      </p:cxnSp>
      <p:sp>
        <p:nvSpPr>
          <p:cNvPr id="15" name="Content Placeholder 2"/>
          <p:cNvSpPr>
            <a:spLocks noGrp="1"/>
          </p:cNvSpPr>
          <p:nvPr>
            <p:ph sz="half" idx="10"/>
          </p:nvPr>
        </p:nvSpPr>
        <p:spPr>
          <a:xfrm>
            <a:off x="4665297" y="1257840"/>
            <a:ext cx="3557174" cy="3094396"/>
          </a:xfrm>
          <a:prstGeom prst="rect">
            <a:avLst/>
          </a:prstGeom>
        </p:spPr>
        <p:txBody>
          <a:bodyPr/>
          <a:lstStyle>
            <a:lvl1pPr>
              <a:lnSpc>
                <a:spcPct val="80000"/>
              </a:lnSpc>
              <a:defRPr/>
            </a:lvl1pPr>
          </a:lstStyle>
          <a:p>
            <a:pPr lvl="0"/>
            <a:r>
              <a:rPr lang="sv-SE"/>
              <a:t>Klicka här för att ändra format på bakgrundstexten</a:t>
            </a:r>
          </a:p>
        </p:txBody>
      </p:sp>
    </p:spTree>
    <p:extLst>
      <p:ext uri="{BB962C8B-B14F-4D97-AF65-F5344CB8AC3E}">
        <p14:creationId xmlns:p14="http://schemas.microsoft.com/office/powerpoint/2010/main" val="1239313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 Jämförelse 2">
    <p:spTree>
      <p:nvGrpSpPr>
        <p:cNvPr id="1" name=""/>
        <p:cNvGrpSpPr/>
        <p:nvPr/>
      </p:nvGrpSpPr>
      <p:grpSpPr>
        <a:xfrm>
          <a:off x="0" y="0"/>
          <a:ext cx="0" cy="0"/>
          <a:chOff x="0" y="0"/>
          <a:chExt cx="0" cy="0"/>
        </a:xfrm>
      </p:grpSpPr>
      <p:sp>
        <p:nvSpPr>
          <p:cNvPr id="3" name="Title 1"/>
          <p:cNvSpPr>
            <a:spLocks noGrp="1"/>
          </p:cNvSpPr>
          <p:nvPr>
            <p:ph type="title"/>
          </p:nvPr>
        </p:nvSpPr>
        <p:spPr>
          <a:xfrm>
            <a:off x="672448" y="247552"/>
            <a:ext cx="7560784" cy="774953"/>
          </a:xfrm>
          <a:prstGeom prst="rect">
            <a:avLst/>
          </a:prstGeom>
        </p:spPr>
        <p:txBody>
          <a:bodyPr anchor="ctr" anchorCtr="0"/>
          <a:lstStyle>
            <a:lvl1pPr marL="0" indent="0" algn="l">
              <a:buFontTx/>
              <a:buNone/>
              <a:defRPr sz="2400" b="1">
                <a:solidFill>
                  <a:srgbClr val="0070C0"/>
                </a:solidFill>
              </a:defRPr>
            </a:lvl1pPr>
          </a:lstStyle>
          <a:p>
            <a:r>
              <a:rPr lang="sv-SE"/>
              <a:t>Klicka här för att ändra format</a:t>
            </a:r>
            <a:endParaRPr lang="sv-SE" dirty="0"/>
          </a:p>
        </p:txBody>
      </p:sp>
      <p:sp>
        <p:nvSpPr>
          <p:cNvPr id="4" name="Content Placeholder 2"/>
          <p:cNvSpPr>
            <a:spLocks noGrp="1"/>
          </p:cNvSpPr>
          <p:nvPr>
            <p:ph sz="half" idx="1"/>
          </p:nvPr>
        </p:nvSpPr>
        <p:spPr>
          <a:xfrm>
            <a:off x="683210" y="1647196"/>
            <a:ext cx="3664797" cy="2699453"/>
          </a:xfrm>
          <a:prstGeom prst="rect">
            <a:avLst/>
          </a:prstGeom>
        </p:spPr>
        <p:txBody>
          <a:bodyPr/>
          <a:lstStyle>
            <a:lvl1pPr>
              <a:lnSpc>
                <a:spcPct val="80000"/>
              </a:lnSpc>
              <a:defRPr/>
            </a:lvl1pPr>
          </a:lstStyle>
          <a:p>
            <a:pPr lvl="0"/>
            <a:r>
              <a:rPr lang="sv-SE"/>
              <a:t>Klicka här för att ändra format på bakgrundstexten</a:t>
            </a:r>
          </a:p>
        </p:txBody>
      </p:sp>
      <p:sp>
        <p:nvSpPr>
          <p:cNvPr id="5" name="Text Placeholder 2"/>
          <p:cNvSpPr>
            <a:spLocks noGrp="1"/>
          </p:cNvSpPr>
          <p:nvPr>
            <p:ph type="body" idx="11"/>
          </p:nvPr>
        </p:nvSpPr>
        <p:spPr>
          <a:xfrm>
            <a:off x="669464" y="1043308"/>
            <a:ext cx="3702264" cy="481012"/>
          </a:xfrm>
          <a:prstGeom prst="rect">
            <a:avLst/>
          </a:prstGeom>
        </p:spPr>
        <p:txBody>
          <a:bodyPr anchor="ctr" anchorCtr="0"/>
          <a:lstStyle>
            <a:lvl1pPr marL="0" indent="0">
              <a:buNone/>
              <a:defRPr b="1"/>
            </a:lvl1pPr>
          </a:lstStyle>
          <a:p>
            <a:pPr lvl="0"/>
            <a:r>
              <a:rPr lang="sv-SE"/>
              <a:t>Klicka här för att ändra format på bakgrundstexten</a:t>
            </a:r>
          </a:p>
        </p:txBody>
      </p:sp>
      <p:sp>
        <p:nvSpPr>
          <p:cNvPr id="7" name="Content Placeholder 2"/>
          <p:cNvSpPr>
            <a:spLocks noGrp="1"/>
          </p:cNvSpPr>
          <p:nvPr>
            <p:ph sz="half" idx="12"/>
          </p:nvPr>
        </p:nvSpPr>
        <p:spPr>
          <a:xfrm>
            <a:off x="4555069" y="1648910"/>
            <a:ext cx="3690650" cy="2699453"/>
          </a:xfrm>
          <a:prstGeom prst="rect">
            <a:avLst/>
          </a:prstGeom>
        </p:spPr>
        <p:txBody>
          <a:bodyPr/>
          <a:lstStyle>
            <a:lvl1pPr>
              <a:lnSpc>
                <a:spcPct val="80000"/>
              </a:lnSpc>
              <a:defRPr/>
            </a:lvl1pPr>
          </a:lstStyle>
          <a:p>
            <a:pPr lvl="0"/>
            <a:r>
              <a:rPr lang="sv-SE"/>
              <a:t>Klicka här för att ändra format på bakgrundstexten</a:t>
            </a:r>
          </a:p>
        </p:txBody>
      </p:sp>
      <p:sp>
        <p:nvSpPr>
          <p:cNvPr id="8" name="Text Placeholder 2"/>
          <p:cNvSpPr>
            <a:spLocks noGrp="1"/>
          </p:cNvSpPr>
          <p:nvPr>
            <p:ph type="body" idx="13"/>
          </p:nvPr>
        </p:nvSpPr>
        <p:spPr>
          <a:xfrm>
            <a:off x="4564979" y="1045022"/>
            <a:ext cx="3680739" cy="481012"/>
          </a:xfrm>
          <a:prstGeom prst="rect">
            <a:avLst/>
          </a:prstGeom>
        </p:spPr>
        <p:txBody>
          <a:bodyPr anchor="ctr" anchorCtr="0"/>
          <a:lstStyle>
            <a:lvl1pPr marL="0" indent="0">
              <a:buNone/>
              <a:defRPr b="1"/>
            </a:lvl1pPr>
          </a:lstStyle>
          <a:p>
            <a:pPr lvl="0"/>
            <a:r>
              <a:rPr lang="sv-SE"/>
              <a:t>Klicka här för att ändra format på bakgrundstexten</a:t>
            </a:r>
          </a:p>
        </p:txBody>
      </p:sp>
      <p:cxnSp>
        <p:nvCxnSpPr>
          <p:cNvPr id="9" name="Rak 8"/>
          <p:cNvCxnSpPr/>
          <p:nvPr userDrawn="1"/>
        </p:nvCxnSpPr>
        <p:spPr bwMode="auto">
          <a:xfrm>
            <a:off x="677333" y="1591733"/>
            <a:ext cx="3691467" cy="0"/>
          </a:xfrm>
          <a:prstGeom prst="line">
            <a:avLst/>
          </a:prstGeom>
          <a:solidFill>
            <a:schemeClr val="bg1"/>
          </a:solidFill>
          <a:ln w="6350" cap="flat" cmpd="sng" algn="ctr">
            <a:solidFill>
              <a:schemeClr val="tx1"/>
            </a:solidFill>
            <a:prstDash val="solid"/>
            <a:round/>
            <a:headEnd type="none" w="sm" len="sm"/>
            <a:tailEnd type="none" w="sm" len="sm"/>
          </a:ln>
          <a:effectLst/>
        </p:spPr>
      </p:cxnSp>
      <p:cxnSp>
        <p:nvCxnSpPr>
          <p:cNvPr id="10" name="Rak 9"/>
          <p:cNvCxnSpPr/>
          <p:nvPr userDrawn="1"/>
        </p:nvCxnSpPr>
        <p:spPr bwMode="auto">
          <a:xfrm>
            <a:off x="4555068" y="1591733"/>
            <a:ext cx="3691467" cy="0"/>
          </a:xfrm>
          <a:prstGeom prst="line">
            <a:avLst/>
          </a:prstGeom>
          <a:solidFill>
            <a:schemeClr val="bg1"/>
          </a:solidFill>
          <a:ln w="635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209642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 Bild med bildtext">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792288" y="3743833"/>
            <a:ext cx="5486400" cy="603250"/>
          </a:xfrm>
          <a:prstGeom prst="rect">
            <a:avLst/>
          </a:prstGeom>
        </p:spPr>
        <p:txBody>
          <a:bodyPr anchor="t" anchorCtr="0"/>
          <a:lstStyle>
            <a:lvl1pPr marL="0" indent="0">
              <a:lnSpc>
                <a:spcPct val="110000"/>
              </a:lnSpc>
              <a:buNone/>
              <a:defRPr/>
            </a:lvl1pPr>
          </a:lstStyle>
          <a:p>
            <a:pPr lvl="0"/>
            <a:r>
              <a:rPr lang="sv-SE"/>
              <a:t>Klicka här för att ändra format på bakgrundstexten</a:t>
            </a:r>
          </a:p>
        </p:txBody>
      </p:sp>
      <p:sp>
        <p:nvSpPr>
          <p:cNvPr id="5" name="Title 1"/>
          <p:cNvSpPr>
            <a:spLocks noGrp="1"/>
          </p:cNvSpPr>
          <p:nvPr>
            <p:ph type="title"/>
          </p:nvPr>
        </p:nvSpPr>
        <p:spPr>
          <a:xfrm>
            <a:off x="1792288" y="3315204"/>
            <a:ext cx="5486400" cy="425450"/>
          </a:xfrm>
          <a:prstGeom prst="rect">
            <a:avLst/>
          </a:prstGeom>
        </p:spPr>
        <p:txBody>
          <a:bodyPr anchor="b" anchorCtr="0"/>
          <a:lstStyle>
            <a:lvl1pPr>
              <a:defRPr sz="1600" b="1"/>
            </a:lvl1pPr>
          </a:lstStyle>
          <a:p>
            <a:r>
              <a:rPr lang="sv-SE"/>
              <a:t>Klicka här för att ändra format</a:t>
            </a:r>
            <a:endParaRPr lang="sv-SE" dirty="0"/>
          </a:p>
        </p:txBody>
      </p:sp>
      <p:sp>
        <p:nvSpPr>
          <p:cNvPr id="6" name="Content Placeholder 2"/>
          <p:cNvSpPr>
            <a:spLocks noGrp="1"/>
          </p:cNvSpPr>
          <p:nvPr>
            <p:ph sz="half" idx="1"/>
          </p:nvPr>
        </p:nvSpPr>
        <p:spPr>
          <a:xfrm>
            <a:off x="1809276" y="338665"/>
            <a:ext cx="5455123" cy="2929834"/>
          </a:xfrm>
          <a:prstGeom prst="rect">
            <a:avLst/>
          </a:prstGeom>
        </p:spPr>
        <p:txBody>
          <a:bodyPr/>
          <a:lstStyle>
            <a:lvl1pPr>
              <a:lnSpc>
                <a:spcPct val="80000"/>
              </a:lnSpc>
              <a:defRPr/>
            </a:lvl1pPr>
          </a:lstStyle>
          <a:p>
            <a:pPr lvl="0"/>
            <a:r>
              <a:rPr lang="sv-SE"/>
              <a:t>Klicka här för att ändra format på bakgrundstexten</a:t>
            </a:r>
          </a:p>
        </p:txBody>
      </p:sp>
    </p:spTree>
    <p:extLst>
      <p:ext uri="{BB962C8B-B14F-4D97-AF65-F5344CB8AC3E}">
        <p14:creationId xmlns:p14="http://schemas.microsoft.com/office/powerpoint/2010/main" val="196198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5"/>
          <p:cNvSpPr>
            <a:spLocks noChangeArrowheads="1"/>
          </p:cNvSpPr>
          <p:nvPr/>
        </p:nvSpPr>
        <p:spPr bwMode="auto">
          <a:xfrm>
            <a:off x="179388" y="4731544"/>
            <a:ext cx="2087562" cy="270272"/>
          </a:xfrm>
          <a:prstGeom prst="rect">
            <a:avLst/>
          </a:prstGeom>
          <a:noFill/>
          <a:ln w="9525">
            <a:noFill/>
            <a:miter lim="800000"/>
            <a:headEnd/>
            <a:tailEnd/>
          </a:ln>
          <a:effectLst/>
        </p:spPr>
        <p:txBody>
          <a:bodyPr wrap="none" lIns="92075" tIns="46038" rIns="92075" bIns="46038" anchor="ctr"/>
          <a:lstStyle/>
          <a:p>
            <a:pPr defTabSz="762000" eaLnBrk="0" fontAlgn="base" hangingPunct="0">
              <a:spcBef>
                <a:spcPct val="0"/>
              </a:spcBef>
              <a:spcAft>
                <a:spcPct val="0"/>
              </a:spcAft>
            </a:pPr>
            <a:br>
              <a:rPr lang="sv-SE" sz="600" dirty="0">
                <a:solidFill>
                  <a:srgbClr val="969696"/>
                </a:solidFill>
              </a:rPr>
            </a:br>
            <a:endParaRPr lang="sv-SE" sz="600" dirty="0">
              <a:solidFill>
                <a:srgbClr val="969696"/>
              </a:solidFill>
            </a:endParaRPr>
          </a:p>
        </p:txBody>
      </p:sp>
      <p:pic>
        <p:nvPicPr>
          <p:cNvPr id="6" name="Bildobjekt 5"/>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7135522" y="4568759"/>
            <a:ext cx="1537487" cy="325569"/>
          </a:xfrm>
          <a:prstGeom prst="rect">
            <a:avLst/>
          </a:prstGeom>
        </p:spPr>
      </p:pic>
    </p:spTree>
    <p:extLst>
      <p:ext uri="{BB962C8B-B14F-4D97-AF65-F5344CB8AC3E}">
        <p14:creationId xmlns:p14="http://schemas.microsoft.com/office/powerpoint/2010/main" val="17520395"/>
      </p:ext>
    </p:extLst>
  </p:cSld>
  <p:clrMap bg1="lt1" tx1="dk1" bg2="lt2" tx2="dk2" accent1="accent1" accent2="accent2" accent3="accent3" accent4="accent4" accent5="accent5" accent6="accent6" hlink="hlink" folHlink="folHlink"/>
  <p:sldLayoutIdLst>
    <p:sldLayoutId id="2147483666" r:id="rId1"/>
    <p:sldLayoutId id="2147483663" r:id="rId2"/>
    <p:sldLayoutId id="2147483671" r:id="rId3"/>
    <p:sldLayoutId id="2147483678" r:id="rId4"/>
    <p:sldLayoutId id="2147483672" r:id="rId5"/>
    <p:sldLayoutId id="2147483662" r:id="rId6"/>
    <p:sldLayoutId id="2147483674" r:id="rId7"/>
    <p:sldLayoutId id="2147483677" r:id="rId8"/>
    <p:sldLayoutId id="2147483676" r:id="rId9"/>
    <p:sldLayoutId id="2147483664" r:id="rId10"/>
    <p:sldLayoutId id="2147483680" r:id="rId11"/>
    <p:sldLayoutId id="2147483679" r:id="rId12"/>
    <p:sldLayoutId id="2147483681" r:id="rId13"/>
    <p:sldLayoutId id="2147483682" r:id="rId14"/>
    <p:sldLayoutId id="2147483683" r:id="rId15"/>
    <p:sldLayoutId id="2147483684" r:id="rId16"/>
    <p:sldLayoutId id="2147483685" r:id="rId17"/>
  </p:sldLayoutIdLst>
  <p:hf sldNum="0" hdr="0"/>
  <p:txStyles>
    <p:titleStyle>
      <a:lvl1pPr algn="l" defTabSz="762000" rtl="0" eaLnBrk="1" fontAlgn="base" hangingPunct="1">
        <a:spcBef>
          <a:spcPct val="0"/>
        </a:spcBef>
        <a:spcAft>
          <a:spcPct val="0"/>
        </a:spcAft>
        <a:defRPr sz="2800">
          <a:solidFill>
            <a:schemeClr val="tx2"/>
          </a:solidFill>
          <a:latin typeface="+mj-lt"/>
          <a:ea typeface="+mj-ea"/>
          <a:cs typeface="+mj-cs"/>
        </a:defRPr>
      </a:lvl1pPr>
      <a:lvl2pPr algn="l" defTabSz="762000" rtl="0" eaLnBrk="1" fontAlgn="base" hangingPunct="1">
        <a:spcBef>
          <a:spcPct val="0"/>
        </a:spcBef>
        <a:spcAft>
          <a:spcPct val="0"/>
        </a:spcAft>
        <a:defRPr sz="3400">
          <a:solidFill>
            <a:schemeClr val="tx1"/>
          </a:solidFill>
          <a:latin typeface="Arial" charset="0"/>
        </a:defRPr>
      </a:lvl2pPr>
      <a:lvl3pPr algn="l" defTabSz="762000" rtl="0" eaLnBrk="1" fontAlgn="base" hangingPunct="1">
        <a:spcBef>
          <a:spcPct val="0"/>
        </a:spcBef>
        <a:spcAft>
          <a:spcPct val="0"/>
        </a:spcAft>
        <a:defRPr sz="3400">
          <a:solidFill>
            <a:schemeClr val="tx1"/>
          </a:solidFill>
          <a:latin typeface="Arial" charset="0"/>
        </a:defRPr>
      </a:lvl3pPr>
      <a:lvl4pPr algn="l" defTabSz="762000" rtl="0" eaLnBrk="1" fontAlgn="base" hangingPunct="1">
        <a:spcBef>
          <a:spcPct val="0"/>
        </a:spcBef>
        <a:spcAft>
          <a:spcPct val="0"/>
        </a:spcAft>
        <a:defRPr sz="3400">
          <a:solidFill>
            <a:schemeClr val="tx1"/>
          </a:solidFill>
          <a:latin typeface="Arial" charset="0"/>
        </a:defRPr>
      </a:lvl4pPr>
      <a:lvl5pPr algn="l" defTabSz="762000" rtl="0" eaLnBrk="1" fontAlgn="base" hangingPunct="1">
        <a:spcBef>
          <a:spcPct val="0"/>
        </a:spcBef>
        <a:spcAft>
          <a:spcPct val="0"/>
        </a:spcAft>
        <a:defRPr sz="3400">
          <a:solidFill>
            <a:schemeClr val="tx1"/>
          </a:solidFill>
          <a:latin typeface="Arial" charset="0"/>
        </a:defRPr>
      </a:lvl5pPr>
      <a:lvl6pPr marL="457200" algn="l" defTabSz="762000" rtl="0" eaLnBrk="1" fontAlgn="base" hangingPunct="1">
        <a:spcBef>
          <a:spcPct val="0"/>
        </a:spcBef>
        <a:spcAft>
          <a:spcPct val="0"/>
        </a:spcAft>
        <a:defRPr sz="3400">
          <a:solidFill>
            <a:srgbClr val="0D68B0"/>
          </a:solidFill>
          <a:latin typeface="Arial" charset="0"/>
        </a:defRPr>
      </a:lvl6pPr>
      <a:lvl7pPr marL="914400" algn="l" defTabSz="762000" rtl="0" eaLnBrk="1" fontAlgn="base" hangingPunct="1">
        <a:spcBef>
          <a:spcPct val="0"/>
        </a:spcBef>
        <a:spcAft>
          <a:spcPct val="0"/>
        </a:spcAft>
        <a:defRPr sz="3400">
          <a:solidFill>
            <a:srgbClr val="0D68B0"/>
          </a:solidFill>
          <a:latin typeface="Arial" charset="0"/>
        </a:defRPr>
      </a:lvl7pPr>
      <a:lvl8pPr marL="1371600" algn="l" defTabSz="762000" rtl="0" eaLnBrk="1" fontAlgn="base" hangingPunct="1">
        <a:spcBef>
          <a:spcPct val="0"/>
        </a:spcBef>
        <a:spcAft>
          <a:spcPct val="0"/>
        </a:spcAft>
        <a:defRPr sz="3400">
          <a:solidFill>
            <a:srgbClr val="0D68B0"/>
          </a:solidFill>
          <a:latin typeface="Arial" charset="0"/>
        </a:defRPr>
      </a:lvl8pPr>
      <a:lvl9pPr marL="1828800" algn="l" defTabSz="762000" rtl="0" eaLnBrk="1" fontAlgn="base" hangingPunct="1">
        <a:spcBef>
          <a:spcPct val="0"/>
        </a:spcBef>
        <a:spcAft>
          <a:spcPct val="0"/>
        </a:spcAft>
        <a:defRPr sz="3400">
          <a:solidFill>
            <a:srgbClr val="0D68B0"/>
          </a:solidFill>
          <a:latin typeface="Arial" charset="0"/>
        </a:defRPr>
      </a:lvl9pPr>
    </p:titleStyle>
    <p:bodyStyle>
      <a:lvl1pPr marL="107950" indent="-107950" algn="l" defTabSz="762000" rtl="0" eaLnBrk="1" fontAlgn="base" hangingPunct="1">
        <a:spcBef>
          <a:spcPct val="100000"/>
        </a:spcBef>
        <a:spcAft>
          <a:spcPct val="0"/>
        </a:spcAft>
        <a:buClr>
          <a:schemeClr val="tx2"/>
        </a:buClr>
        <a:buFont typeface="Arial" charset="0"/>
        <a:buChar char="•"/>
        <a:defRPr sz="1600">
          <a:solidFill>
            <a:schemeClr val="tx2"/>
          </a:solidFill>
          <a:latin typeface="+mn-lt"/>
          <a:ea typeface="+mn-ea"/>
          <a:cs typeface="+mn-cs"/>
        </a:defRPr>
      </a:lvl1pPr>
      <a:lvl2pPr marL="720725" indent="-184150" algn="l" defTabSz="762000" rtl="0" eaLnBrk="1" fontAlgn="base" hangingPunct="1">
        <a:spcBef>
          <a:spcPct val="20000"/>
        </a:spcBef>
        <a:spcAft>
          <a:spcPct val="0"/>
        </a:spcAft>
        <a:buClr>
          <a:schemeClr val="tx2"/>
        </a:buClr>
        <a:buSzPct val="80000"/>
        <a:buFont typeface="Arial" charset="0"/>
        <a:buChar char="–"/>
        <a:defRPr sz="1600">
          <a:solidFill>
            <a:schemeClr val="tx2"/>
          </a:solidFill>
          <a:latin typeface="+mn-lt"/>
        </a:defRPr>
      </a:lvl2pPr>
      <a:lvl3pPr marL="1257300" indent="-87313" algn="l" defTabSz="762000" rtl="0" eaLnBrk="1" fontAlgn="base" hangingPunct="1">
        <a:spcBef>
          <a:spcPct val="20000"/>
        </a:spcBef>
        <a:spcAft>
          <a:spcPct val="0"/>
        </a:spcAft>
        <a:buClr>
          <a:schemeClr val="tx2"/>
        </a:buClr>
        <a:buSzPct val="85000"/>
        <a:buFont typeface="Arial" charset="0"/>
        <a:buChar char="•"/>
        <a:defRPr sz="1600">
          <a:solidFill>
            <a:schemeClr val="tx2"/>
          </a:solidFill>
          <a:latin typeface="+mn-lt"/>
        </a:defRPr>
      </a:lvl3pPr>
      <a:lvl4pPr marL="1790700" indent="-176213" algn="l" defTabSz="762000" rtl="0" eaLnBrk="1" fontAlgn="base" hangingPunct="1">
        <a:spcBef>
          <a:spcPct val="20000"/>
        </a:spcBef>
        <a:spcAft>
          <a:spcPct val="0"/>
        </a:spcAft>
        <a:buClr>
          <a:schemeClr val="tx2"/>
        </a:buClr>
        <a:buSzPct val="70000"/>
        <a:buFont typeface="Arial" charset="0"/>
        <a:buChar char="–"/>
        <a:defRPr sz="1600">
          <a:solidFill>
            <a:schemeClr val="tx2"/>
          </a:solidFill>
          <a:latin typeface="+mn-lt"/>
        </a:defRPr>
      </a:lvl4pPr>
      <a:lvl5pPr marL="2154238" indent="-87313" algn="l" defTabSz="762000" rtl="0" eaLnBrk="1" fontAlgn="base" hangingPunct="1">
        <a:spcBef>
          <a:spcPct val="20000"/>
        </a:spcBef>
        <a:spcAft>
          <a:spcPct val="0"/>
        </a:spcAft>
        <a:buClr>
          <a:schemeClr val="tx2"/>
        </a:buClr>
        <a:buSzPct val="65000"/>
        <a:buFont typeface="Arial" charset="0"/>
        <a:buChar char="•"/>
        <a:defRPr sz="1600">
          <a:solidFill>
            <a:schemeClr val="tx2"/>
          </a:solidFill>
          <a:latin typeface="+mn-lt"/>
        </a:defRPr>
      </a:lvl5pPr>
      <a:lvl6pPr marL="24384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6pPr>
      <a:lvl7pPr marL="28956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7pPr>
      <a:lvl8pPr marL="33528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8pPr>
      <a:lvl9pPr marL="38100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samarbeta.nll.se/producentplats/patientsakerhetnll/Publicerade/Publik/Styrande/M%c3%a5ldokument/V%c3%a5rdhygien%20uppdrag%20%20Hygienombud.pdf"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https://insidan.nll.se/Vardens-arbetsatt/Patientsakerhet-smittskydd-vardhygien/Vardhygien/Verktygslada/kvalitets-och-sakringssystem/" TargetMode="External"/><Relationship Id="rId2" Type="http://schemas.openxmlformats.org/officeDocument/2006/relationships/hyperlink" Target="https://samarbeta.nll.se/producentplats/patientsakerhetnll/Publicerade/Publik/Arbetsdokument/Protokoll%20BHK%20m%c3%a5nadsm%c3%a4tningar.pdf" TargetMode="External"/><Relationship Id="rId1" Type="http://schemas.openxmlformats.org/officeDocument/2006/relationships/slideLayout" Target="../slideLayouts/slideLayout15.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insidan.nll.se/Kunskap--utveckling/"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mailto:vardhygien@norrbotten.se" TargetMode="External"/><Relationship Id="rId2" Type="http://schemas.openxmlformats.org/officeDocument/2006/relationships/image" Target="../media/image4.png"/><Relationship Id="rId1" Type="http://schemas.openxmlformats.org/officeDocument/2006/relationships/slideLayout" Target="../slideLayouts/slideLayout16.xml"/><Relationship Id="rId4" Type="http://schemas.openxmlformats.org/officeDocument/2006/relationships/hyperlink" Target="https://insidan.nll.se/Kunskap--utveckling/Utbildningar/Kurs--och-utbildningskalender-/"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insidan.nll.se/Vardens-arbetsatt/Patientsakerhet-smittskydd-vardhygien/Vardhygien/" TargetMode="External"/><Relationship Id="rId7" Type="http://schemas.openxmlformats.org/officeDocument/2006/relationships/image" Target="../media/image4.png"/><Relationship Id="rId2" Type="http://schemas.openxmlformats.org/officeDocument/2006/relationships/hyperlink" Target="https://insidan.nll.se/Vardens-arbetsatt/" TargetMode="External"/><Relationship Id="rId1" Type="http://schemas.openxmlformats.org/officeDocument/2006/relationships/slideLayout" Target="../slideLayouts/slideLayout17.xml"/><Relationship Id="rId6" Type="http://schemas.openxmlformats.org/officeDocument/2006/relationships/hyperlink" Target="mailto:vardhygien@norrbotten.se" TargetMode="External"/><Relationship Id="rId5" Type="http://schemas.openxmlformats.org/officeDocument/2006/relationships/hyperlink" Target="https://insidan.nll.se/Funktioner/A-O/?letter=v" TargetMode="External"/><Relationship Id="rId4" Type="http://schemas.openxmlformats.org/officeDocument/2006/relationships/hyperlink" Target="https://insidan.nll.se/Vardens-arbetsatt/Patientsakerhet-smittskydd-vardhygien/Vardhygien/hygienombu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latshållare för innehåll 12"/>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3553516" y="2240757"/>
            <a:ext cx="2029826" cy="1984772"/>
          </a:xfrm>
          <a:prstGeom prst="rect">
            <a:avLst/>
          </a:prstGeom>
        </p:spPr>
      </p:pic>
      <p:sp>
        <p:nvSpPr>
          <p:cNvPr id="3" name="Rubrik 2"/>
          <p:cNvSpPr>
            <a:spLocks noGrp="1"/>
          </p:cNvSpPr>
          <p:nvPr>
            <p:ph type="title"/>
          </p:nvPr>
        </p:nvSpPr>
        <p:spPr/>
        <p:txBody>
          <a:bodyPr/>
          <a:lstStyle/>
          <a:p>
            <a:pPr algn="ctr"/>
            <a:r>
              <a:rPr lang="sv-SE" dirty="0"/>
              <a:t>Forum Hygienombud</a:t>
            </a:r>
            <a:br>
              <a:rPr lang="sv-SE" dirty="0"/>
            </a:br>
            <a:r>
              <a:rPr lang="sv-SE" dirty="0"/>
              <a:t>15 och 16 december 2022</a:t>
            </a:r>
            <a:br>
              <a:rPr lang="sv-SE" dirty="0"/>
            </a:br>
            <a:r>
              <a:rPr lang="sv-SE" sz="2000" dirty="0"/>
              <a:t>Region</a:t>
            </a:r>
          </a:p>
        </p:txBody>
      </p:sp>
      <p:sp>
        <p:nvSpPr>
          <p:cNvPr id="4" name="Platshållare för bildnummer 3"/>
          <p:cNvSpPr>
            <a:spLocks noGrp="1"/>
          </p:cNvSpPr>
          <p:nvPr>
            <p:ph type="sldNum" sz="quarter" idx="14"/>
          </p:nvPr>
        </p:nvSpPr>
        <p:spPr/>
        <p:txBody>
          <a:bodyPr/>
          <a:lstStyle/>
          <a:p>
            <a:fld id="{77247564-E29A-4039-A521-FA633551344B}" type="slidenum">
              <a:rPr lang="sv-SE" smtClean="0"/>
              <a:pPr/>
              <a:t>1</a:t>
            </a:fld>
            <a:endParaRPr lang="sv-SE" dirty="0"/>
          </a:p>
        </p:txBody>
      </p:sp>
      <p:pic>
        <p:nvPicPr>
          <p:cNvPr id="5" name="Bildobjekt 4"/>
          <p:cNvPicPr/>
          <p:nvPr/>
        </p:nvPicPr>
        <p:blipFill rotWithShape="1">
          <a:blip r:embed="rId3"/>
          <a:srcRect l="39955" t="80364" r="50171" b="9251"/>
          <a:stretch/>
        </p:blipFill>
        <p:spPr bwMode="auto">
          <a:xfrm>
            <a:off x="6958274" y="4262417"/>
            <a:ext cx="1718786" cy="542449"/>
          </a:xfrm>
          <a:prstGeom prst="rect">
            <a:avLst/>
          </a:prstGeom>
          <a:ln>
            <a:noFill/>
          </a:ln>
          <a:extLst>
            <a:ext uri="{53640926-AAD7-44D8-BBD7-CCE9431645EC}">
              <a14:shadowObscured xmlns:a14="http://schemas.microsoft.com/office/drawing/2010/main"/>
            </a:ext>
          </a:extLst>
        </p:spPr>
      </p:pic>
      <p:sp>
        <p:nvSpPr>
          <p:cNvPr id="2" name="textruta 1"/>
          <p:cNvSpPr txBox="1"/>
          <p:nvPr/>
        </p:nvSpPr>
        <p:spPr>
          <a:xfrm>
            <a:off x="6192180" y="2355727"/>
            <a:ext cx="1944216" cy="1131079"/>
          </a:xfrm>
          <a:prstGeom prst="rect">
            <a:avLst/>
          </a:prstGeom>
          <a:noFill/>
        </p:spPr>
        <p:txBody>
          <a:bodyPr wrap="square" rtlCol="0">
            <a:spAutoFit/>
          </a:bodyPr>
          <a:lstStyle/>
          <a:p>
            <a:r>
              <a:rPr lang="sv-SE" sz="1350" dirty="0"/>
              <a:t>Yvonne Samuelsson</a:t>
            </a:r>
          </a:p>
          <a:p>
            <a:r>
              <a:rPr lang="sv-SE" sz="1350" dirty="0"/>
              <a:t>Viktoria Kristoffersson</a:t>
            </a:r>
            <a:br>
              <a:rPr lang="sv-SE" sz="1350" dirty="0"/>
            </a:br>
            <a:endParaRPr lang="sv-SE" sz="1350" dirty="0"/>
          </a:p>
          <a:p>
            <a:r>
              <a:rPr lang="sv-SE" sz="1350" dirty="0"/>
              <a:t>Hygiensjuksköterskor</a:t>
            </a:r>
          </a:p>
          <a:p>
            <a:r>
              <a:rPr lang="sv-SE" sz="1350" dirty="0"/>
              <a:t>Vårdhygien</a:t>
            </a:r>
          </a:p>
        </p:txBody>
      </p:sp>
    </p:spTree>
    <p:extLst>
      <p:ext uri="{BB962C8B-B14F-4D97-AF65-F5344CB8AC3E}">
        <p14:creationId xmlns:p14="http://schemas.microsoft.com/office/powerpoint/2010/main" val="3399055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Varför har vi ett Forum?</a:t>
            </a:r>
          </a:p>
        </p:txBody>
      </p:sp>
      <p:sp>
        <p:nvSpPr>
          <p:cNvPr id="4" name="Platshållare för bildnummer 3"/>
          <p:cNvSpPr>
            <a:spLocks noGrp="1"/>
          </p:cNvSpPr>
          <p:nvPr>
            <p:ph type="sldNum" sz="quarter" idx="14"/>
          </p:nvPr>
        </p:nvSpPr>
        <p:spPr/>
        <p:txBody>
          <a:bodyPr/>
          <a:lstStyle/>
          <a:p>
            <a:fld id="{77247564-E29A-4039-A521-FA633551344B}" type="slidenum">
              <a:rPr lang="sv-SE" smtClean="0"/>
              <a:pPr/>
              <a:t>2</a:t>
            </a:fld>
            <a:endParaRPr lang="sv-SE" dirty="0"/>
          </a:p>
        </p:txBody>
      </p:sp>
      <p:sp>
        <p:nvSpPr>
          <p:cNvPr id="5" name="Rektangel 4"/>
          <p:cNvSpPr/>
          <p:nvPr/>
        </p:nvSpPr>
        <p:spPr>
          <a:xfrm>
            <a:off x="2033718" y="1707655"/>
            <a:ext cx="5022558" cy="2308324"/>
          </a:xfrm>
          <a:prstGeom prst="rect">
            <a:avLst/>
          </a:prstGeom>
        </p:spPr>
        <p:txBody>
          <a:bodyPr wrap="square">
            <a:spAutoFit/>
          </a:bodyPr>
          <a:lstStyle/>
          <a:p>
            <a:pPr marL="342900" indent="-342900">
              <a:buFont typeface="Arial" panose="020B0604020202020204" pitchFamily="34" charset="0"/>
              <a:buChar char="•"/>
            </a:pPr>
            <a:r>
              <a:rPr lang="sv-SE" dirty="0"/>
              <a:t>Möjlighet till kunskapsinhämtning och utbyte av erfarenheter. </a:t>
            </a:r>
          </a:p>
          <a:p>
            <a:pPr marL="342900" indent="-342900">
              <a:buFont typeface="Arial" panose="020B0604020202020204" pitchFamily="34" charset="0"/>
              <a:buChar char="•"/>
            </a:pPr>
            <a:endParaRPr lang="sv-SE" dirty="0"/>
          </a:p>
          <a:p>
            <a:pPr marL="342900" indent="-342900">
              <a:buFont typeface="Arial" panose="020B0604020202020204" pitchFamily="34" charset="0"/>
              <a:buChar char="•"/>
            </a:pPr>
            <a:r>
              <a:rPr lang="sv-SE" dirty="0"/>
              <a:t>Stödjande funktion från Vårdhygien. </a:t>
            </a:r>
          </a:p>
          <a:p>
            <a:endParaRPr lang="sv-SE" dirty="0"/>
          </a:p>
          <a:p>
            <a:pPr marL="342900" indent="-342900">
              <a:buFont typeface="Arial" panose="020B0604020202020204" pitchFamily="34" charset="0"/>
              <a:buChar char="•"/>
            </a:pPr>
            <a:r>
              <a:rPr lang="sv-SE" dirty="0"/>
              <a:t>Diskussion kring situationer som uppstått.</a:t>
            </a:r>
          </a:p>
          <a:p>
            <a:pPr marL="342900" indent="-342900">
              <a:buFont typeface="Arial" panose="020B0604020202020204" pitchFamily="34" charset="0"/>
              <a:buChar char="•"/>
            </a:pPr>
            <a:endParaRPr lang="sv-SE" dirty="0"/>
          </a:p>
          <a:p>
            <a:pPr marL="342900" indent="-342900">
              <a:buFont typeface="Arial" panose="020B0604020202020204" pitchFamily="34" charset="0"/>
              <a:buChar char="•"/>
            </a:pPr>
            <a:r>
              <a:rPr lang="sv-SE" dirty="0"/>
              <a:t>Kort information/utbildningstillfälle</a:t>
            </a:r>
          </a:p>
        </p:txBody>
      </p:sp>
      <p:pic>
        <p:nvPicPr>
          <p:cNvPr id="6" name="Bildobjekt 5"/>
          <p:cNvPicPr/>
          <p:nvPr/>
        </p:nvPicPr>
        <p:blipFill rotWithShape="1">
          <a:blip r:embed="rId2"/>
          <a:srcRect l="39955" t="80364" r="50171" b="9251"/>
          <a:stretch/>
        </p:blipFill>
        <p:spPr bwMode="auto">
          <a:xfrm>
            <a:off x="6958274" y="4262417"/>
            <a:ext cx="1718786" cy="54244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68029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a:xfrm>
            <a:off x="913210" y="1707654"/>
            <a:ext cx="7310985" cy="3097212"/>
          </a:xfrm>
        </p:spPr>
        <p:txBody>
          <a:bodyPr>
            <a:normAutofit/>
          </a:bodyPr>
          <a:lstStyle/>
          <a:p>
            <a:r>
              <a:rPr lang="sv-SE" sz="1800" dirty="0">
                <a:solidFill>
                  <a:schemeClr val="tx1"/>
                </a:solidFill>
              </a:rPr>
              <a:t>Hygienombudets roll är att fungera som en resursperson i vårdhygieniska frågor och delge kunskap till kollegor på arbetsplatsen. Du är Vårdhygiens ombud och ska tillsammans med enhetschefen arbeta för att förhindra smittspridning och uppkomst av vårdrelaterade infektioner på enheten.</a:t>
            </a:r>
            <a:br>
              <a:rPr lang="sv-SE" sz="1800" dirty="0">
                <a:solidFill>
                  <a:schemeClr val="tx1"/>
                </a:solidFill>
              </a:rPr>
            </a:br>
            <a:endParaRPr lang="sv-SE" sz="1800" dirty="0">
              <a:solidFill>
                <a:schemeClr val="tx1"/>
              </a:solidFill>
            </a:endParaRPr>
          </a:p>
          <a:p>
            <a:r>
              <a:rPr lang="sv-SE" sz="1800" dirty="0">
                <a:solidFill>
                  <a:schemeClr val="tx1"/>
                </a:solidFill>
              </a:rPr>
              <a:t>Uppdragsbeskrivning Hygienombud: </a:t>
            </a:r>
            <a:r>
              <a:rPr lang="sv-SE" sz="1050" dirty="0">
                <a:solidFill>
                  <a:schemeClr val="tx1"/>
                </a:solidFill>
                <a:hlinkClick r:id="rId2"/>
              </a:rPr>
              <a:t>Uppdragsbeskrivning Hygienombud i Regional verksamhet (nll.se)</a:t>
            </a:r>
            <a:br>
              <a:rPr lang="sv-SE" sz="1050" dirty="0">
                <a:solidFill>
                  <a:schemeClr val="tx1"/>
                </a:solidFill>
              </a:rPr>
            </a:br>
            <a:r>
              <a:rPr lang="sv-SE" sz="1050" i="1" dirty="0">
                <a:solidFill>
                  <a:schemeClr val="tx1"/>
                </a:solidFill>
              </a:rPr>
              <a:t>-Genomgång av uppdragsbeskrivningen och möjlighet att ställa frågor.</a:t>
            </a:r>
          </a:p>
          <a:p>
            <a:endParaRPr lang="sv-SE" dirty="0">
              <a:solidFill>
                <a:schemeClr val="tx1"/>
              </a:solidFill>
            </a:endParaRPr>
          </a:p>
          <a:p>
            <a:endParaRPr lang="sv-SE" dirty="0"/>
          </a:p>
          <a:p>
            <a:endParaRPr lang="sv-SE" dirty="0"/>
          </a:p>
        </p:txBody>
      </p:sp>
      <p:sp>
        <p:nvSpPr>
          <p:cNvPr id="3" name="Rubrik 2"/>
          <p:cNvSpPr>
            <a:spLocks noGrp="1"/>
          </p:cNvSpPr>
          <p:nvPr>
            <p:ph type="title"/>
          </p:nvPr>
        </p:nvSpPr>
        <p:spPr>
          <a:xfrm>
            <a:off x="913210" y="914401"/>
            <a:ext cx="7061168" cy="739248"/>
          </a:xfrm>
        </p:spPr>
        <p:txBody>
          <a:bodyPr/>
          <a:lstStyle/>
          <a:p>
            <a:pPr algn="ctr"/>
            <a:r>
              <a:rPr lang="sv-SE" dirty="0"/>
              <a:t>Uppdragsbeskrivning</a:t>
            </a:r>
          </a:p>
        </p:txBody>
      </p:sp>
      <p:sp>
        <p:nvSpPr>
          <p:cNvPr id="4" name="Platshållare för bildnummer 3"/>
          <p:cNvSpPr>
            <a:spLocks noGrp="1"/>
          </p:cNvSpPr>
          <p:nvPr>
            <p:ph type="sldNum" sz="quarter" idx="14"/>
          </p:nvPr>
        </p:nvSpPr>
        <p:spPr/>
        <p:txBody>
          <a:bodyPr/>
          <a:lstStyle/>
          <a:p>
            <a:fld id="{77247564-E29A-4039-A521-FA633551344B}" type="slidenum">
              <a:rPr lang="sv-SE" smtClean="0"/>
              <a:pPr/>
              <a:t>3</a:t>
            </a:fld>
            <a:endParaRPr lang="sv-SE" dirty="0"/>
          </a:p>
        </p:txBody>
      </p:sp>
      <p:pic>
        <p:nvPicPr>
          <p:cNvPr id="5" name="Bildobjekt 4"/>
          <p:cNvPicPr/>
          <p:nvPr/>
        </p:nvPicPr>
        <p:blipFill rotWithShape="1">
          <a:blip r:embed="rId3"/>
          <a:srcRect l="39955" t="80364" r="50171" b="9251"/>
          <a:stretch/>
        </p:blipFill>
        <p:spPr bwMode="auto">
          <a:xfrm>
            <a:off x="6958274" y="4262417"/>
            <a:ext cx="1718786" cy="54244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94965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89223" y="231000"/>
            <a:ext cx="6447501" cy="990600"/>
          </a:xfrm>
        </p:spPr>
        <p:txBody>
          <a:bodyPr/>
          <a:lstStyle/>
          <a:p>
            <a:r>
              <a:rPr lang="sv-SE" dirty="0"/>
              <a:t>Egenkontroll, PPM och månadsmätningar</a:t>
            </a:r>
          </a:p>
        </p:txBody>
      </p:sp>
      <p:sp>
        <p:nvSpPr>
          <p:cNvPr id="4" name="Platshållare för bildnummer 3"/>
          <p:cNvSpPr>
            <a:spLocks noGrp="1"/>
          </p:cNvSpPr>
          <p:nvPr>
            <p:ph type="sldNum" sz="quarter" idx="12"/>
          </p:nvPr>
        </p:nvSpPr>
        <p:spPr/>
        <p:txBody>
          <a:bodyPr/>
          <a:lstStyle/>
          <a:p>
            <a:fld id="{77247564-E29A-4039-A521-FA633551344B}" type="slidenum">
              <a:rPr lang="sv-SE" smtClean="0"/>
              <a:pPr/>
              <a:t>4</a:t>
            </a:fld>
            <a:endParaRPr lang="sv-SE" dirty="0"/>
          </a:p>
        </p:txBody>
      </p:sp>
      <p:graphicFrame>
        <p:nvGraphicFramePr>
          <p:cNvPr id="5" name="Platshållare för innehåll 4"/>
          <p:cNvGraphicFramePr>
            <a:graphicFrameLocks noGrp="1"/>
          </p:cNvGraphicFramePr>
          <p:nvPr>
            <p:ph sz="quarter" idx="4294967295"/>
            <p:extLst>
              <p:ext uri="{D42A27DB-BD31-4B8C-83A1-F6EECF244321}">
                <p14:modId xmlns:p14="http://schemas.microsoft.com/office/powerpoint/2010/main" val="309665150"/>
              </p:ext>
            </p:extLst>
          </p:nvPr>
        </p:nvGraphicFramePr>
        <p:xfrm>
          <a:off x="1189222" y="1221600"/>
          <a:ext cx="6447504" cy="2941522"/>
        </p:xfrm>
        <a:graphic>
          <a:graphicData uri="http://schemas.openxmlformats.org/drawingml/2006/table">
            <a:tbl>
              <a:tblPr firstRow="1" bandRow="1">
                <a:tableStyleId>{5C22544A-7EE6-4342-B048-85BDC9FD1C3A}</a:tableStyleId>
              </a:tblPr>
              <a:tblGrid>
                <a:gridCol w="2149168">
                  <a:extLst>
                    <a:ext uri="{9D8B030D-6E8A-4147-A177-3AD203B41FA5}">
                      <a16:colId xmlns:a16="http://schemas.microsoft.com/office/drawing/2014/main" val="20000"/>
                    </a:ext>
                  </a:extLst>
                </a:gridCol>
                <a:gridCol w="2149168">
                  <a:extLst>
                    <a:ext uri="{9D8B030D-6E8A-4147-A177-3AD203B41FA5}">
                      <a16:colId xmlns:a16="http://schemas.microsoft.com/office/drawing/2014/main" val="20001"/>
                    </a:ext>
                  </a:extLst>
                </a:gridCol>
                <a:gridCol w="2149168">
                  <a:extLst>
                    <a:ext uri="{9D8B030D-6E8A-4147-A177-3AD203B41FA5}">
                      <a16:colId xmlns:a16="http://schemas.microsoft.com/office/drawing/2014/main" val="20002"/>
                    </a:ext>
                  </a:extLst>
                </a:gridCol>
              </a:tblGrid>
              <a:tr h="643366">
                <a:tc>
                  <a:txBody>
                    <a:bodyPr/>
                    <a:lstStyle/>
                    <a:p>
                      <a:r>
                        <a:rPr lang="sv-SE" sz="1400" dirty="0"/>
                        <a:t>Egenkontroll</a:t>
                      </a:r>
                    </a:p>
                  </a:txBody>
                  <a:tcPr marL="68580" marR="68580" marT="34290" marB="34290"/>
                </a:tc>
                <a:tc>
                  <a:txBody>
                    <a:bodyPr/>
                    <a:lstStyle/>
                    <a:p>
                      <a:r>
                        <a:rPr lang="sv-SE" sz="1400" dirty="0"/>
                        <a:t>Omfattning</a:t>
                      </a:r>
                    </a:p>
                  </a:txBody>
                  <a:tcPr marL="68580" marR="68580" marT="34290" marB="34290"/>
                </a:tc>
                <a:tc>
                  <a:txBody>
                    <a:bodyPr/>
                    <a:lstStyle/>
                    <a:p>
                      <a:r>
                        <a:rPr lang="sv-SE" sz="1400" dirty="0"/>
                        <a:t>Källa/registrering</a:t>
                      </a:r>
                    </a:p>
                  </a:txBody>
                  <a:tcPr marL="68580" marR="68580" marT="34290" marB="34290"/>
                </a:tc>
                <a:extLst>
                  <a:ext uri="{0D108BD9-81ED-4DB2-BD59-A6C34878D82A}">
                    <a16:rowId xmlns:a16="http://schemas.microsoft.com/office/drawing/2014/main" val="10000"/>
                  </a:ext>
                </a:extLst>
              </a:tr>
              <a:tr h="8273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dirty="0">
                          <a:solidFill>
                            <a:schemeClr val="tx1"/>
                          </a:solidFill>
                          <a:effectLst/>
                        </a:rPr>
                        <a:t>Basala hygienrutiner och klädregler (BHK)</a:t>
                      </a:r>
                      <a:endParaRPr lang="sv-SE"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endParaRPr lang="sv-SE" sz="1400" dirty="0"/>
                    </a:p>
                  </a:txBody>
                  <a:tcPr marL="68580" marR="68580" marT="34290" marB="34290"/>
                </a:tc>
                <a:tc>
                  <a:txBody>
                    <a:bodyPr/>
                    <a:lstStyle/>
                    <a:p>
                      <a:r>
                        <a:rPr lang="sv-SE" sz="1400" dirty="0"/>
                        <a:t>1-2 ggr år</a:t>
                      </a:r>
                    </a:p>
                  </a:txBody>
                  <a:tcPr marL="68580" marR="68580" marT="34290" marB="34290"/>
                </a:tc>
                <a:tc>
                  <a:txBody>
                    <a:bodyPr/>
                    <a:lstStyle/>
                    <a:p>
                      <a:r>
                        <a:rPr lang="sv-SE" sz="1400" dirty="0"/>
                        <a:t>PPM data basen(skr.se)</a:t>
                      </a:r>
                    </a:p>
                  </a:txBody>
                  <a:tcPr marL="68580" marR="68580" marT="34290" marB="34290"/>
                </a:tc>
                <a:extLst>
                  <a:ext uri="{0D108BD9-81ED-4DB2-BD59-A6C34878D82A}">
                    <a16:rowId xmlns:a16="http://schemas.microsoft.com/office/drawing/2014/main" val="10001"/>
                  </a:ext>
                </a:extLst>
              </a:tr>
              <a:tr h="6433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dirty="0">
                          <a:solidFill>
                            <a:schemeClr val="tx1"/>
                          </a:solidFill>
                          <a:effectLst/>
                        </a:rPr>
                        <a:t>Månadsmätningar BHK</a:t>
                      </a:r>
                      <a:endParaRPr lang="sv-SE"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sv-SE" sz="1400" dirty="0"/>
                    </a:p>
                  </a:txBody>
                  <a:tcPr marL="68580" marR="68580" marT="34290" marB="34290"/>
                </a:tc>
                <a:tc>
                  <a:txBody>
                    <a:bodyPr/>
                    <a:lstStyle/>
                    <a:p>
                      <a:r>
                        <a:rPr lang="sv-SE" sz="1400" dirty="0"/>
                        <a:t>1 gång månad</a:t>
                      </a:r>
                    </a:p>
                  </a:txBody>
                  <a:tcPr marL="68580" marR="68580" marT="34290" marB="34290"/>
                </a:tc>
                <a:tc>
                  <a:txBody>
                    <a:bodyPr/>
                    <a:lstStyle/>
                    <a:p>
                      <a:r>
                        <a:rPr lang="sv-SE" sz="1400" dirty="0"/>
                        <a:t>BHK.nll.se</a:t>
                      </a:r>
                      <a:r>
                        <a:rPr lang="sv-SE" sz="1400" baseline="0" dirty="0"/>
                        <a:t> </a:t>
                      </a:r>
                      <a:br>
                        <a:rPr lang="sv-SE" sz="1400" baseline="0" dirty="0"/>
                      </a:br>
                      <a:r>
                        <a:rPr lang="sv-SE" sz="1400" baseline="0" dirty="0">
                          <a:hlinkClick r:id="rId2"/>
                        </a:rPr>
                        <a:t>Protokoll</a:t>
                      </a:r>
                      <a:endParaRPr lang="sv-SE" sz="1400" dirty="0"/>
                    </a:p>
                  </a:txBody>
                  <a:tcPr marL="68580" marR="68580" marT="34290" marB="34290"/>
                </a:tc>
                <a:extLst>
                  <a:ext uri="{0D108BD9-81ED-4DB2-BD59-A6C34878D82A}">
                    <a16:rowId xmlns:a16="http://schemas.microsoft.com/office/drawing/2014/main" val="10002"/>
                  </a:ext>
                </a:extLst>
              </a:tr>
              <a:tr h="8273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dirty="0">
                          <a:solidFill>
                            <a:schemeClr val="tx1"/>
                          </a:solidFill>
                          <a:effectLst/>
                        </a:rPr>
                        <a:t>Egenkontroll av vårdhygienisk standard</a:t>
                      </a:r>
                      <a:endParaRPr lang="sv-SE"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endParaRPr lang="sv-SE" sz="1400" dirty="0"/>
                    </a:p>
                  </a:txBody>
                  <a:tcPr marL="68580" marR="68580" marT="34290" marB="34290"/>
                </a:tc>
                <a:tc>
                  <a:txBody>
                    <a:bodyPr/>
                    <a:lstStyle/>
                    <a:p>
                      <a:r>
                        <a:rPr lang="sv-SE" sz="1400" dirty="0"/>
                        <a:t>1 gång per år</a:t>
                      </a:r>
                    </a:p>
                  </a:txBody>
                  <a:tcPr marL="68580" marR="68580" marT="34290" marB="34290"/>
                </a:tc>
                <a:tc>
                  <a:txBody>
                    <a:bodyPr/>
                    <a:lstStyle/>
                    <a:p>
                      <a:r>
                        <a:rPr lang="sv-SE" sz="1400" dirty="0">
                          <a:effectLst/>
                        </a:rPr>
                        <a:t>Se särskilda </a:t>
                      </a:r>
                      <a:r>
                        <a:rPr lang="sv-SE" sz="1400" u="sng" dirty="0">
                          <a:solidFill>
                            <a:schemeClr val="tx1"/>
                          </a:solidFill>
                          <a:effectLst/>
                          <a:hlinkClick r:id="rId3"/>
                        </a:rPr>
                        <a:t>checklistor</a:t>
                      </a:r>
                      <a:r>
                        <a:rPr lang="sv-SE" sz="1400" dirty="0">
                          <a:solidFill>
                            <a:schemeClr val="tx1"/>
                          </a:solidFill>
                          <a:effectLst/>
                        </a:rPr>
                        <a:t>  </a:t>
                      </a:r>
                      <a:r>
                        <a:rPr lang="sv-SE" sz="1400" dirty="0">
                          <a:effectLst/>
                        </a:rPr>
                        <a:t>NLL</a:t>
                      </a:r>
                      <a:endParaRPr lang="sv-SE" sz="1400" dirty="0"/>
                    </a:p>
                  </a:txBody>
                  <a:tcPr marL="68580" marR="68580" marT="34290" marB="34290"/>
                </a:tc>
                <a:extLst>
                  <a:ext uri="{0D108BD9-81ED-4DB2-BD59-A6C34878D82A}">
                    <a16:rowId xmlns:a16="http://schemas.microsoft.com/office/drawing/2014/main" val="10003"/>
                  </a:ext>
                </a:extLst>
              </a:tr>
            </a:tbl>
          </a:graphicData>
        </a:graphic>
      </p:graphicFrame>
      <p:pic>
        <p:nvPicPr>
          <p:cNvPr id="6" name="Bildobjekt 5"/>
          <p:cNvPicPr/>
          <p:nvPr/>
        </p:nvPicPr>
        <p:blipFill rotWithShape="1">
          <a:blip r:embed="rId4"/>
          <a:srcRect l="39955" t="80364" r="50171" b="9251"/>
          <a:stretch/>
        </p:blipFill>
        <p:spPr bwMode="auto">
          <a:xfrm>
            <a:off x="6958274" y="4262417"/>
            <a:ext cx="1718786" cy="542449"/>
          </a:xfrm>
          <a:prstGeom prst="rect">
            <a:avLst/>
          </a:prstGeom>
          <a:ln>
            <a:noFill/>
          </a:ln>
          <a:extLst>
            <a:ext uri="{53640926-AAD7-44D8-BBD7-CCE9431645EC}">
              <a14:shadowObscured xmlns:a14="http://schemas.microsoft.com/office/drawing/2010/main"/>
            </a:ext>
          </a:extLst>
        </p:spPr>
      </p:pic>
      <p:sp>
        <p:nvSpPr>
          <p:cNvPr id="3" name="textruta 2"/>
          <p:cNvSpPr txBox="1"/>
          <p:nvPr/>
        </p:nvSpPr>
        <p:spPr>
          <a:xfrm>
            <a:off x="1189222" y="4163122"/>
            <a:ext cx="5449472" cy="707886"/>
          </a:xfrm>
          <a:prstGeom prst="rect">
            <a:avLst/>
          </a:prstGeom>
          <a:noFill/>
        </p:spPr>
        <p:txBody>
          <a:bodyPr wrap="square" rtlCol="0">
            <a:spAutoFit/>
          </a:bodyPr>
          <a:lstStyle/>
          <a:p>
            <a:r>
              <a:rPr lang="sv-SE" sz="1000" i="1" dirty="0"/>
              <a:t>-Information om de återkommande mätningarna som hygienombuden skall genomföra och vi visade protokollet för BHK och pratade om skillnader på den lokala månadsmätningen och den nationella PPM mätningen. Visade även sidan för checklistorna till egenkontrollen som EC ansvarar för.</a:t>
            </a:r>
          </a:p>
        </p:txBody>
      </p:sp>
    </p:spTree>
    <p:extLst>
      <p:ext uri="{BB962C8B-B14F-4D97-AF65-F5344CB8AC3E}">
        <p14:creationId xmlns:p14="http://schemas.microsoft.com/office/powerpoint/2010/main" val="201679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a:xfrm>
            <a:off x="913210" y="1815666"/>
            <a:ext cx="7310985" cy="2989199"/>
          </a:xfrm>
        </p:spPr>
        <p:txBody>
          <a:bodyPr>
            <a:normAutofit/>
          </a:bodyPr>
          <a:lstStyle/>
          <a:p>
            <a:pPr>
              <a:lnSpc>
                <a:spcPct val="150000"/>
              </a:lnSpc>
            </a:pPr>
            <a:r>
              <a:rPr lang="sv-SE" dirty="0"/>
              <a:t>Hygienobservatörsutbildning E-utbildning. Gör den utbildningen om du inte gjort den.</a:t>
            </a:r>
          </a:p>
          <a:p>
            <a:pPr>
              <a:lnSpc>
                <a:spcPct val="150000"/>
              </a:lnSpc>
            </a:pPr>
            <a:r>
              <a:rPr lang="sv-SE" dirty="0"/>
              <a:t>Basala hygienrutiner E-utbildning. Gör den utbildningen om du inte gjort den.</a:t>
            </a:r>
          </a:p>
          <a:p>
            <a:r>
              <a:rPr lang="sv-SE" dirty="0"/>
              <a:t>Kunskap och utveckling- E-lärande: </a:t>
            </a:r>
            <a:r>
              <a:rPr lang="sv-SE" dirty="0">
                <a:hlinkClick r:id="rId2"/>
              </a:rPr>
              <a:t>Kunskap &amp; utveckling - Insidan (nll.se)</a:t>
            </a:r>
            <a:br>
              <a:rPr lang="sv-SE" dirty="0"/>
            </a:br>
            <a:br>
              <a:rPr lang="sv-SE" dirty="0"/>
            </a:br>
            <a:r>
              <a:rPr lang="sv-SE" sz="1000" i="1" dirty="0"/>
              <a:t>- Vi visade sidan för E-utbildningar och att det är bra att genomföra dessa för att lättare kunna utföra</a:t>
            </a:r>
            <a:br>
              <a:rPr lang="sv-SE" sz="1000" i="1" dirty="0"/>
            </a:br>
            <a:r>
              <a:rPr lang="sv-SE" sz="1000" i="1" dirty="0"/>
              <a:t> följsamhetsmätningarna. Vårdhygien kommer inte hålla utbildning i dessa specifika moment då det finns E-utbildningar, men vi kan diskutera på forumträffarna om det uppkommer frågor eller annat som ni vill lyfta.</a:t>
            </a:r>
            <a:endParaRPr lang="sv-SE" dirty="0"/>
          </a:p>
          <a:p>
            <a:endParaRPr lang="sv-SE" dirty="0"/>
          </a:p>
          <a:p>
            <a:endParaRPr lang="sv-SE" dirty="0"/>
          </a:p>
        </p:txBody>
      </p:sp>
      <p:sp>
        <p:nvSpPr>
          <p:cNvPr id="3" name="Rubrik 2"/>
          <p:cNvSpPr>
            <a:spLocks noGrp="1"/>
          </p:cNvSpPr>
          <p:nvPr>
            <p:ph type="title"/>
          </p:nvPr>
        </p:nvSpPr>
        <p:spPr>
          <a:xfrm>
            <a:off x="913210" y="465516"/>
            <a:ext cx="7169180" cy="1188133"/>
          </a:xfrm>
        </p:spPr>
        <p:txBody>
          <a:bodyPr/>
          <a:lstStyle/>
          <a:p>
            <a:pPr algn="ctr"/>
            <a:br>
              <a:rPr lang="sv-SE" dirty="0"/>
            </a:br>
            <a:r>
              <a:rPr lang="sv-SE" dirty="0"/>
              <a:t>Alltid på agendan</a:t>
            </a:r>
          </a:p>
        </p:txBody>
      </p:sp>
      <p:sp>
        <p:nvSpPr>
          <p:cNvPr id="4" name="Platshållare för bildnummer 3"/>
          <p:cNvSpPr>
            <a:spLocks noGrp="1"/>
          </p:cNvSpPr>
          <p:nvPr>
            <p:ph type="sldNum" sz="quarter" idx="14"/>
          </p:nvPr>
        </p:nvSpPr>
        <p:spPr/>
        <p:txBody>
          <a:bodyPr/>
          <a:lstStyle/>
          <a:p>
            <a:fld id="{77247564-E29A-4039-A521-FA633551344B}" type="slidenum">
              <a:rPr lang="sv-SE" smtClean="0"/>
              <a:pPr/>
              <a:t>5</a:t>
            </a:fld>
            <a:endParaRPr lang="sv-SE" dirty="0"/>
          </a:p>
        </p:txBody>
      </p:sp>
      <p:pic>
        <p:nvPicPr>
          <p:cNvPr id="5" name="Bildobjekt 4"/>
          <p:cNvPicPr/>
          <p:nvPr/>
        </p:nvPicPr>
        <p:blipFill rotWithShape="1">
          <a:blip r:embed="rId3"/>
          <a:srcRect l="39955" t="80364" r="50171" b="9251"/>
          <a:stretch/>
        </p:blipFill>
        <p:spPr bwMode="auto">
          <a:xfrm>
            <a:off x="6958274" y="4262417"/>
            <a:ext cx="1718786" cy="54244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40999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a:xfrm>
            <a:off x="786214" y="922947"/>
            <a:ext cx="7437982" cy="3608076"/>
          </a:xfrm>
        </p:spPr>
        <p:txBody>
          <a:bodyPr>
            <a:normAutofit lnSpcReduction="10000"/>
          </a:bodyPr>
          <a:lstStyle/>
          <a:p>
            <a:pPr>
              <a:lnSpc>
                <a:spcPct val="150000"/>
              </a:lnSpc>
            </a:pPr>
            <a:r>
              <a:rPr lang="sv-SE" sz="1800" dirty="0"/>
              <a:t>Vet du vad du ska göra?</a:t>
            </a:r>
            <a:br>
              <a:rPr lang="sv-SE" sz="1800" dirty="0"/>
            </a:br>
            <a:r>
              <a:rPr lang="sv-SE" sz="1100" dirty="0"/>
              <a:t>-</a:t>
            </a:r>
            <a:r>
              <a:rPr lang="sv-SE" sz="1100" i="1" dirty="0"/>
              <a:t>Några var nya som hygienombud andra hade gjort flera mätningar tidigare. </a:t>
            </a:r>
            <a:endParaRPr lang="sv-SE" sz="1100" dirty="0"/>
          </a:p>
          <a:p>
            <a:pPr>
              <a:lnSpc>
                <a:spcPct val="120000"/>
              </a:lnSpc>
              <a:spcBef>
                <a:spcPts val="600"/>
              </a:spcBef>
            </a:pPr>
            <a:r>
              <a:rPr lang="sv-SE" sz="1800" dirty="0"/>
              <a:t>Får du förutsättningar?</a:t>
            </a:r>
            <a:br>
              <a:rPr lang="sv-SE" sz="1800" dirty="0"/>
            </a:br>
            <a:r>
              <a:rPr lang="sv-SE" sz="1100" i="1" dirty="0"/>
              <a:t>-Det ser lite olika ut, men om det är svårt att få tid för uppdraget skall ni lyfta detta med er EC. För att nå målen för regionen skall alla enheter mäta följsamheten och jobba med förbättringar utifrån resultatet.</a:t>
            </a:r>
          </a:p>
          <a:p>
            <a:pPr>
              <a:lnSpc>
                <a:spcPct val="120000"/>
              </a:lnSpc>
              <a:spcBef>
                <a:spcPts val="600"/>
              </a:spcBef>
            </a:pPr>
            <a:r>
              <a:rPr lang="sv-SE" sz="1800" dirty="0"/>
              <a:t>Kan du bolla frågor med en kollega eller chef?</a:t>
            </a:r>
            <a:br>
              <a:rPr lang="sv-SE" sz="1800" dirty="0"/>
            </a:br>
            <a:r>
              <a:rPr lang="sv-SE" sz="1000" i="1" dirty="0"/>
              <a:t>- De flesta hade stöd och kunde bolla med någon. Viktigt att känna stödet som hygienombud från EC och att det lyfts på APT så att medarbetarna vet om vikten av eran roll.</a:t>
            </a:r>
            <a:endParaRPr lang="sv-SE" sz="1000" dirty="0"/>
          </a:p>
          <a:p>
            <a:pPr>
              <a:lnSpc>
                <a:spcPct val="120000"/>
              </a:lnSpc>
              <a:spcBef>
                <a:spcPts val="600"/>
              </a:spcBef>
            </a:pPr>
            <a:r>
              <a:rPr lang="sv-SE" sz="1800" dirty="0"/>
              <a:t>Svårigheter i rollen?</a:t>
            </a:r>
            <a:br>
              <a:rPr lang="sv-SE" sz="1800" dirty="0"/>
            </a:br>
            <a:r>
              <a:rPr lang="sv-SE" sz="1000" i="1" dirty="0"/>
              <a:t>- Det togs upp upplevelser av att ”Känna sig som en polis”. Specifika yrkesgrupper är svårare att nå än andra. Vi pratade om att det är ett chefsansvar. Vissa yrkesgrupper är inte med på enhetens APT och då måste EC lyfta frågan till deras chefer och </a:t>
            </a:r>
            <a:r>
              <a:rPr lang="sv-SE" sz="1000" i="1" dirty="0" err="1"/>
              <a:t>APT:er</a:t>
            </a:r>
            <a:r>
              <a:rPr lang="sv-SE" sz="1000" i="1" dirty="0"/>
              <a:t>. Att mäta följsamhet är ett led i patientsäkerhetsarbetet och klimatet på enheten måste vara tillåtande för att  skydda patienterna mot </a:t>
            </a:r>
            <a:r>
              <a:rPr lang="sv-SE" sz="1000" i="1" dirty="0" err="1"/>
              <a:t>vårdskador</a:t>
            </a:r>
            <a:r>
              <a:rPr lang="sv-SE" sz="1000" i="1" dirty="0"/>
              <a:t>. Att lyfta frågan på detta sätt kanske kan hjälpa till att inte känna sig utsatt/ifrågasatt. Alla yrkeskategorier skall delta och har lika stor del i patientsäkerhetsarbetet.</a:t>
            </a:r>
            <a:endParaRPr lang="sv-SE" sz="1800" dirty="0"/>
          </a:p>
        </p:txBody>
      </p:sp>
      <p:sp>
        <p:nvSpPr>
          <p:cNvPr id="3" name="Rubrik 2"/>
          <p:cNvSpPr>
            <a:spLocks noGrp="1"/>
          </p:cNvSpPr>
          <p:nvPr>
            <p:ph type="title"/>
          </p:nvPr>
        </p:nvSpPr>
        <p:spPr>
          <a:xfrm>
            <a:off x="972683" y="300407"/>
            <a:ext cx="7315199" cy="955272"/>
          </a:xfrm>
        </p:spPr>
        <p:txBody>
          <a:bodyPr>
            <a:normAutofit/>
          </a:bodyPr>
          <a:lstStyle/>
          <a:p>
            <a:pPr algn="ctr"/>
            <a:r>
              <a:rPr lang="sv-SE" dirty="0"/>
              <a:t>Hur går det i dag?</a:t>
            </a:r>
            <a:br>
              <a:rPr lang="sv-SE" dirty="0"/>
            </a:br>
            <a:endParaRPr lang="sv-SE" dirty="0"/>
          </a:p>
        </p:txBody>
      </p:sp>
      <p:sp>
        <p:nvSpPr>
          <p:cNvPr id="4" name="Platshållare för bildnummer 3"/>
          <p:cNvSpPr>
            <a:spLocks noGrp="1"/>
          </p:cNvSpPr>
          <p:nvPr>
            <p:ph type="sldNum" sz="quarter" idx="14"/>
          </p:nvPr>
        </p:nvSpPr>
        <p:spPr/>
        <p:txBody>
          <a:bodyPr/>
          <a:lstStyle/>
          <a:p>
            <a:fld id="{77247564-E29A-4039-A521-FA633551344B}" type="slidenum">
              <a:rPr lang="sv-SE" smtClean="0"/>
              <a:pPr/>
              <a:t>6</a:t>
            </a:fld>
            <a:endParaRPr lang="sv-SE" dirty="0"/>
          </a:p>
        </p:txBody>
      </p:sp>
      <p:pic>
        <p:nvPicPr>
          <p:cNvPr id="5" name="Bildobjekt 4"/>
          <p:cNvPicPr/>
          <p:nvPr/>
        </p:nvPicPr>
        <p:blipFill rotWithShape="1">
          <a:blip r:embed="rId2"/>
          <a:srcRect l="39955" t="80364" r="50171" b="9251"/>
          <a:stretch/>
        </p:blipFill>
        <p:spPr bwMode="auto">
          <a:xfrm>
            <a:off x="6958274" y="4262417"/>
            <a:ext cx="1718786" cy="54244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0463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a:xfrm>
            <a:off x="953598" y="1113589"/>
            <a:ext cx="7270597" cy="3111941"/>
          </a:xfrm>
        </p:spPr>
        <p:txBody>
          <a:bodyPr>
            <a:normAutofit fontScale="70000" lnSpcReduction="20000"/>
          </a:bodyPr>
          <a:lstStyle/>
          <a:p>
            <a:pPr>
              <a:lnSpc>
                <a:spcPct val="150000"/>
              </a:lnSpc>
            </a:pPr>
            <a:r>
              <a:rPr lang="sv-SE" dirty="0" err="1"/>
              <a:t>Spol</a:t>
            </a:r>
            <a:r>
              <a:rPr lang="sv-SE" dirty="0"/>
              <a:t>/ disk information</a:t>
            </a:r>
          </a:p>
          <a:p>
            <a:pPr>
              <a:lnSpc>
                <a:spcPct val="150000"/>
              </a:lnSpc>
            </a:pPr>
            <a:r>
              <a:rPr lang="sv-SE" dirty="0"/>
              <a:t>Smittor i vården, smittvägar</a:t>
            </a:r>
          </a:p>
          <a:p>
            <a:pPr>
              <a:lnSpc>
                <a:spcPct val="150000"/>
              </a:lnSpc>
            </a:pPr>
            <a:r>
              <a:rPr lang="sv-SE" dirty="0"/>
              <a:t>Städning och </a:t>
            </a:r>
            <a:r>
              <a:rPr lang="sv-SE" dirty="0" err="1"/>
              <a:t>ytdesinfektion</a:t>
            </a:r>
            <a:r>
              <a:rPr lang="sv-SE" dirty="0"/>
              <a:t>- gränsdragningslista</a:t>
            </a:r>
          </a:p>
          <a:p>
            <a:pPr>
              <a:lnSpc>
                <a:spcPct val="150000"/>
              </a:lnSpc>
            </a:pPr>
            <a:r>
              <a:rPr lang="sv-SE" dirty="0"/>
              <a:t>Desinfektionsrummet</a:t>
            </a:r>
          </a:p>
          <a:p>
            <a:pPr>
              <a:lnSpc>
                <a:spcPct val="150000"/>
              </a:lnSpc>
            </a:pPr>
            <a:r>
              <a:rPr lang="sv-SE" dirty="0"/>
              <a:t>Förråd</a:t>
            </a:r>
          </a:p>
          <a:p>
            <a:pPr>
              <a:lnSpc>
                <a:spcPct val="150000"/>
              </a:lnSpc>
            </a:pPr>
            <a:r>
              <a:rPr lang="sv-SE" dirty="0"/>
              <a:t>Hygienpolicy</a:t>
            </a:r>
          </a:p>
          <a:p>
            <a:pPr>
              <a:lnSpc>
                <a:spcPct val="150000"/>
              </a:lnSpc>
            </a:pPr>
            <a:r>
              <a:rPr lang="sv-SE" dirty="0"/>
              <a:t>Användning av skyddsutrustning</a:t>
            </a:r>
          </a:p>
          <a:p>
            <a:pPr>
              <a:lnSpc>
                <a:spcPct val="150000"/>
              </a:lnSpc>
            </a:pPr>
            <a:r>
              <a:rPr lang="sv-SE" dirty="0"/>
              <a:t>Nästa träff Februari 2023?</a:t>
            </a:r>
          </a:p>
          <a:p>
            <a:endParaRPr lang="sv-SE" dirty="0"/>
          </a:p>
        </p:txBody>
      </p:sp>
      <p:sp>
        <p:nvSpPr>
          <p:cNvPr id="3" name="Rubrik 2"/>
          <p:cNvSpPr>
            <a:spLocks noGrp="1"/>
          </p:cNvSpPr>
          <p:nvPr>
            <p:ph type="title"/>
          </p:nvPr>
        </p:nvSpPr>
        <p:spPr>
          <a:xfrm>
            <a:off x="845587" y="561057"/>
            <a:ext cx="7315199" cy="658415"/>
          </a:xfrm>
        </p:spPr>
        <p:txBody>
          <a:bodyPr/>
          <a:lstStyle/>
          <a:p>
            <a:pPr algn="ctr"/>
            <a:r>
              <a:rPr lang="sv-SE" dirty="0"/>
              <a:t>Forum framåt exempel på ämnen:</a:t>
            </a:r>
          </a:p>
        </p:txBody>
      </p:sp>
      <p:sp>
        <p:nvSpPr>
          <p:cNvPr id="4" name="Platshållare för bildnummer 3"/>
          <p:cNvSpPr>
            <a:spLocks noGrp="1"/>
          </p:cNvSpPr>
          <p:nvPr>
            <p:ph type="sldNum" sz="quarter" idx="14"/>
          </p:nvPr>
        </p:nvSpPr>
        <p:spPr/>
        <p:txBody>
          <a:bodyPr/>
          <a:lstStyle/>
          <a:p>
            <a:fld id="{77247564-E29A-4039-A521-FA633551344B}" type="slidenum">
              <a:rPr lang="sv-SE" smtClean="0"/>
              <a:pPr/>
              <a:t>7</a:t>
            </a:fld>
            <a:endParaRPr lang="sv-SE" dirty="0"/>
          </a:p>
        </p:txBody>
      </p:sp>
      <p:pic>
        <p:nvPicPr>
          <p:cNvPr id="5" name="Bildobjekt 4"/>
          <p:cNvPicPr/>
          <p:nvPr/>
        </p:nvPicPr>
        <p:blipFill rotWithShape="1">
          <a:blip r:embed="rId2"/>
          <a:srcRect l="39955" t="80364" r="50171" b="9251"/>
          <a:stretch/>
        </p:blipFill>
        <p:spPr bwMode="auto">
          <a:xfrm>
            <a:off x="6958274" y="4262417"/>
            <a:ext cx="1718786" cy="542449"/>
          </a:xfrm>
          <a:prstGeom prst="rect">
            <a:avLst/>
          </a:prstGeom>
          <a:ln>
            <a:noFill/>
          </a:ln>
          <a:extLst>
            <a:ext uri="{53640926-AAD7-44D8-BBD7-CCE9431645EC}">
              <a14:shadowObscured xmlns:a14="http://schemas.microsoft.com/office/drawing/2010/main"/>
            </a:ext>
          </a:extLst>
        </p:spPr>
      </p:pic>
      <p:sp>
        <p:nvSpPr>
          <p:cNvPr id="6" name="textruta 5"/>
          <p:cNvSpPr txBox="1"/>
          <p:nvPr/>
        </p:nvSpPr>
        <p:spPr>
          <a:xfrm>
            <a:off x="4230168" y="1025496"/>
            <a:ext cx="4683096" cy="3200034"/>
          </a:xfrm>
          <a:prstGeom prst="rect">
            <a:avLst/>
          </a:prstGeom>
          <a:noFill/>
        </p:spPr>
        <p:txBody>
          <a:bodyPr wrap="square" rtlCol="0">
            <a:spAutoFit/>
          </a:bodyPr>
          <a:lstStyle/>
          <a:p>
            <a:pPr marL="171450" indent="-171450">
              <a:buFontTx/>
              <a:buChar char="-"/>
            </a:pPr>
            <a:r>
              <a:rPr lang="sv-SE" sz="1000" i="1" dirty="0"/>
              <a:t>Diskussion om vad ni vill att Forumträffarna skall innehålla och lite mer specifikt vad nästa träff skall ta upp. Förslag kom på att få utbildning i smitta och smittvägar och sterilcentralen önskade utbildning </a:t>
            </a:r>
            <a:r>
              <a:rPr lang="sv-SE" sz="1000" i="1"/>
              <a:t>i Spol- </a:t>
            </a:r>
            <a:r>
              <a:rPr lang="sv-SE" sz="1000" i="1" dirty="0"/>
              <a:t>och disk. Förslag och önskemål om innehåll kan mailas in till </a:t>
            </a:r>
            <a:r>
              <a:rPr lang="sv-SE" sz="1000" i="1" dirty="0" err="1"/>
              <a:t>Vårdhygiens</a:t>
            </a:r>
            <a:r>
              <a:rPr lang="sv-SE" sz="1000" i="1" dirty="0"/>
              <a:t> </a:t>
            </a:r>
            <a:r>
              <a:rPr lang="sv-SE" sz="1000" i="1" dirty="0" err="1"/>
              <a:t>funktionsbrevlåda</a:t>
            </a:r>
            <a:r>
              <a:rPr lang="sv-SE" sz="1000" i="1" dirty="0"/>
              <a:t>- </a:t>
            </a:r>
            <a:r>
              <a:rPr lang="sv-SE" sz="1000" i="1" dirty="0">
                <a:hlinkClick r:id="rId3"/>
              </a:rPr>
              <a:t>vardhygien@norrbotten.se</a:t>
            </a:r>
            <a:br>
              <a:rPr lang="sv-SE" sz="1000" i="1" dirty="0"/>
            </a:br>
            <a:endParaRPr lang="sv-SE" sz="1000" i="1" dirty="0"/>
          </a:p>
          <a:p>
            <a:pPr marL="171450" indent="-171450">
              <a:buFontTx/>
              <a:buChar char="-"/>
            </a:pPr>
            <a:r>
              <a:rPr lang="sv-SE" sz="1000" i="1" dirty="0"/>
              <a:t>Fråga kom från IVA SY om mätning av CVK/CDK relaterade infektioner på kliniken. Det ingår ju inte i BHK men är ett bra sätt att få kontroll på de vårdrelaterade infektioner som förekommer i samband med vård på IVA och är naturligtvis viktigt för att kunna förebygga och förhindra vårdrelaterade infektioner, vilket i slutänden också i mångt och mycket handlar om följsamhet till BHK. Regelbundna mätningar är ju en förutsättning för att veta hur det ser ut på sin enhet.</a:t>
            </a:r>
          </a:p>
          <a:p>
            <a:pPr marL="171450" indent="-171450">
              <a:buFontTx/>
              <a:buChar char="-"/>
            </a:pPr>
            <a:endParaRPr lang="sv-SE" sz="1000" i="1" dirty="0"/>
          </a:p>
          <a:p>
            <a:pPr marL="171450" indent="-171450">
              <a:buFontTx/>
              <a:buChar char="-"/>
            </a:pPr>
            <a:r>
              <a:rPr lang="sv-SE" sz="1000" i="1" dirty="0"/>
              <a:t>Beslut togs om att nästa forum kommer att hållas i Februari-23. Önskemål fanns om att få inbjudan via mail, men då Vårdhygien inte har någon förteckning över vilka som är hygienombud går detta inte tyvärr. Det är också svårt med tanke på omsättning av personal och vilka som är hygienombud. Därför kommer vi likt denna gång gå ut med en nyhet och lägga upp tillfällena i utbildningskalendern: </a:t>
            </a:r>
            <a:r>
              <a:rPr lang="sv-SE" sz="1000" dirty="0">
                <a:hlinkClick r:id="rId4"/>
              </a:rPr>
              <a:t>Kurs- och utbildningskalender - Insidan (nll.se)</a:t>
            </a:r>
            <a:r>
              <a:rPr lang="sv-SE" sz="1000" i="1" dirty="0"/>
              <a:t>.</a:t>
            </a:r>
          </a:p>
        </p:txBody>
      </p:sp>
    </p:spTree>
    <p:extLst>
      <p:ext uri="{BB962C8B-B14F-4D97-AF65-F5344CB8AC3E}">
        <p14:creationId xmlns:p14="http://schemas.microsoft.com/office/powerpoint/2010/main" val="1934543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ubrik 8"/>
          <p:cNvSpPr>
            <a:spLocks noGrp="1"/>
          </p:cNvSpPr>
          <p:nvPr>
            <p:ph type="title"/>
          </p:nvPr>
        </p:nvSpPr>
        <p:spPr/>
        <p:txBody>
          <a:bodyPr/>
          <a:lstStyle/>
          <a:p>
            <a:pPr algn="ctr"/>
            <a:r>
              <a:rPr lang="sv-SE" dirty="0"/>
              <a:t>Hitta Vårdhygien på insidan</a:t>
            </a:r>
          </a:p>
        </p:txBody>
      </p:sp>
      <p:sp>
        <p:nvSpPr>
          <p:cNvPr id="10" name="Platshållare för innehåll 9"/>
          <p:cNvSpPr>
            <a:spLocks noGrp="1"/>
          </p:cNvSpPr>
          <p:nvPr>
            <p:ph idx="1"/>
          </p:nvPr>
        </p:nvSpPr>
        <p:spPr>
          <a:xfrm>
            <a:off x="575556" y="897565"/>
            <a:ext cx="7884876" cy="3633458"/>
          </a:xfrm>
        </p:spPr>
        <p:txBody>
          <a:bodyPr>
            <a:normAutofit/>
          </a:bodyPr>
          <a:lstStyle/>
          <a:p>
            <a:pPr marL="0" indent="0">
              <a:buNone/>
            </a:pPr>
            <a:r>
              <a:rPr lang="sv-SE" sz="2000" b="1" dirty="0"/>
              <a:t>UTFORSKA- </a:t>
            </a:r>
            <a:br>
              <a:rPr lang="sv-SE" sz="1800" dirty="0"/>
            </a:br>
            <a:r>
              <a:rPr lang="sv-SE" sz="1800" dirty="0"/>
              <a:t>Finns det information som saknas på </a:t>
            </a:r>
            <a:r>
              <a:rPr lang="sv-SE" sz="1800" dirty="0" err="1"/>
              <a:t>Vårdhygiens</a:t>
            </a:r>
            <a:r>
              <a:rPr lang="sv-SE" sz="1800" dirty="0"/>
              <a:t> hemsida och sida för hygienombud?</a:t>
            </a:r>
          </a:p>
          <a:p>
            <a:r>
              <a:rPr lang="sv-SE" dirty="0"/>
              <a:t>Vårdens arbetssätt Insidan: </a:t>
            </a:r>
            <a:r>
              <a:rPr lang="sv-SE" dirty="0">
                <a:hlinkClick r:id="rId2"/>
              </a:rPr>
              <a:t>Vårdens arbetssätt - Insidan (nll.se)</a:t>
            </a:r>
            <a:endParaRPr lang="sv-SE" dirty="0"/>
          </a:p>
          <a:p>
            <a:r>
              <a:rPr lang="sv-SE" dirty="0"/>
              <a:t>Vårdhygien Insidan: </a:t>
            </a:r>
            <a:r>
              <a:rPr lang="sv-SE" dirty="0">
                <a:hlinkClick r:id="rId3"/>
              </a:rPr>
              <a:t>Vårdhygien - Insidan (nll.se)</a:t>
            </a:r>
            <a:r>
              <a:rPr lang="sv-SE" dirty="0"/>
              <a:t>- Hygienombud: </a:t>
            </a:r>
            <a:r>
              <a:rPr lang="sv-SE" dirty="0">
                <a:hlinkClick r:id="rId4"/>
              </a:rPr>
              <a:t>Hygienombud - Insidan (nll.se)</a:t>
            </a:r>
            <a:endParaRPr lang="sv-SE" dirty="0"/>
          </a:p>
          <a:p>
            <a:r>
              <a:rPr lang="sv-SE" dirty="0"/>
              <a:t>A-Ö insidan: </a:t>
            </a:r>
            <a:r>
              <a:rPr lang="sv-SE" dirty="0">
                <a:hlinkClick r:id="rId5"/>
              </a:rPr>
              <a:t>A-Ö - Insidan (nll.se)</a:t>
            </a:r>
            <a:endParaRPr lang="sv-SE" dirty="0"/>
          </a:p>
          <a:p>
            <a:r>
              <a:rPr lang="sv-SE" dirty="0"/>
              <a:t>Kontaktväg till Vårdhygien</a:t>
            </a:r>
            <a:br>
              <a:rPr lang="sv-SE" dirty="0"/>
            </a:br>
            <a:r>
              <a:rPr lang="sv-SE" sz="1000" i="1" dirty="0"/>
              <a:t>- Genomgång av hur ni hittar till </a:t>
            </a:r>
            <a:r>
              <a:rPr lang="sv-SE" sz="1000" i="1" dirty="0" err="1"/>
              <a:t>Vårdhygiens</a:t>
            </a:r>
            <a:r>
              <a:rPr lang="sv-SE" sz="1000" i="1" dirty="0"/>
              <a:t> sidor och vilka kontaktvägar ni har till oss. Det går alltid att skriva till vår mail- </a:t>
            </a:r>
            <a:r>
              <a:rPr lang="sv-SE" sz="1000" i="1" dirty="0" err="1"/>
              <a:t>funktionsbrevlåda</a:t>
            </a:r>
            <a:r>
              <a:rPr lang="sv-SE" sz="1000" i="1" dirty="0"/>
              <a:t>: </a:t>
            </a:r>
            <a:r>
              <a:rPr lang="sv-SE" sz="1000" i="1" dirty="0">
                <a:hlinkClick r:id="rId6"/>
              </a:rPr>
              <a:t>vardhygien@norrbotten.se</a:t>
            </a:r>
            <a:r>
              <a:rPr lang="sv-SE" sz="1000" i="1" dirty="0"/>
              <a:t> Vi nås även på rådgivningstelefon, se hemsidan för kontaktuppgifter.</a:t>
            </a:r>
          </a:p>
          <a:p>
            <a:endParaRPr lang="sv-SE" dirty="0"/>
          </a:p>
        </p:txBody>
      </p:sp>
      <p:sp>
        <p:nvSpPr>
          <p:cNvPr id="3" name="Platshållare för bildnummer 2"/>
          <p:cNvSpPr>
            <a:spLocks noGrp="1"/>
          </p:cNvSpPr>
          <p:nvPr>
            <p:ph type="sldNum" sz="quarter" idx="12"/>
          </p:nvPr>
        </p:nvSpPr>
        <p:spPr/>
        <p:txBody>
          <a:bodyPr/>
          <a:lstStyle/>
          <a:p>
            <a:fld id="{77247564-E29A-4039-A521-FA633551344B}" type="slidenum">
              <a:rPr lang="sv-SE" smtClean="0"/>
              <a:pPr/>
              <a:t>8</a:t>
            </a:fld>
            <a:endParaRPr lang="sv-SE" dirty="0"/>
          </a:p>
        </p:txBody>
      </p:sp>
      <p:pic>
        <p:nvPicPr>
          <p:cNvPr id="7" name="Bildobjekt 6"/>
          <p:cNvPicPr/>
          <p:nvPr/>
        </p:nvPicPr>
        <p:blipFill rotWithShape="1">
          <a:blip r:embed="rId7"/>
          <a:srcRect l="39955" t="80364" r="50171" b="9251"/>
          <a:stretch/>
        </p:blipFill>
        <p:spPr bwMode="auto">
          <a:xfrm>
            <a:off x="6958274" y="4262417"/>
            <a:ext cx="1718786" cy="54244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84961024"/>
      </p:ext>
    </p:extLst>
  </p:cSld>
  <p:clrMapOvr>
    <a:masterClrMapping/>
  </p:clrMapOvr>
</p:sld>
</file>

<file path=ppt/theme/theme1.xml><?xml version="1.0" encoding="utf-8"?>
<a:theme xmlns:a="http://schemas.openxmlformats.org/drawingml/2006/main" name="Region Norrbotten_vit">
  <a:themeElements>
    <a:clrScheme name="Region Norrbotten blandad">
      <a:dk1>
        <a:srgbClr val="000000"/>
      </a:dk1>
      <a:lt1>
        <a:srgbClr val="FFFFFF"/>
      </a:lt1>
      <a:dk2>
        <a:srgbClr val="403D45"/>
      </a:dk2>
      <a:lt2>
        <a:srgbClr val="D0D1CD"/>
      </a:lt2>
      <a:accent1>
        <a:srgbClr val="0070C0"/>
      </a:accent1>
      <a:accent2>
        <a:srgbClr val="F8951F"/>
      </a:accent2>
      <a:accent3>
        <a:srgbClr val="83C55B"/>
      </a:accent3>
      <a:accent4>
        <a:srgbClr val="7F7F7F"/>
      </a:accent4>
      <a:accent5>
        <a:srgbClr val="403D45"/>
      </a:accent5>
      <a:accent6>
        <a:srgbClr val="C0C0BD"/>
      </a:accent6>
      <a:hlink>
        <a:srgbClr val="0070C0"/>
      </a:hlink>
      <a:folHlink>
        <a:srgbClr val="7F7F7F"/>
      </a:folHlink>
    </a:clrScheme>
    <a:fontScheme name="Office - klassiskt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600" b="0" i="0" u="none" strike="noStrike" cap="none" normalizeH="0" baseline="0" smtClean="0">
            <a:ln>
              <a:noFill/>
            </a:ln>
            <a:solidFill>
              <a:schemeClr val="tx1"/>
            </a:solidFill>
            <a:effectLst/>
            <a:latin typeface="Arial" charset="0"/>
          </a:defRPr>
        </a:defPPr>
      </a:lstStyle>
    </a:lnDef>
    <a:txDef>
      <a:spPr>
        <a:noFill/>
      </a:spPr>
      <a:bodyPr wrap="none" rtlCol="0">
        <a:spAutoFit/>
      </a:bodyPr>
      <a:lstStyle>
        <a:defPPr>
          <a:defRPr dirty="0"/>
        </a:defPPr>
      </a:lstStyle>
    </a:txDef>
  </a:objectDefaults>
  <a:extraClrSchemeLst>
    <a:extraClrScheme>
      <a:clrScheme name="vit med jpglogga 180_ny 1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it med jpglogga 180_ny 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vit med jpglogga 180_ny 1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it med jpglogga 180_ny 1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it med jpglogga 180_ny 1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it med jpglogga 180_ny 1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vit med jpglogga 180_ny 1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Kopia av 1Kopia av MALL_VI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Kopia av 1Kopia av MALL_VI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Kopia av 1Kopia av MALL_VI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Kopia av 1Kopia av MALL_VI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Kopia av 1Kopia av MALL_VI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Kopia av 1Kopia av MALL_VI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Kopia av 1Kopia av MALL_VI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Kopia av 1Kopia av MALL_VIT 8">
        <a:dk1>
          <a:srgbClr val="003399"/>
        </a:dk1>
        <a:lt1>
          <a:srgbClr val="0D68B0"/>
        </a:lt1>
        <a:dk2>
          <a:srgbClr val="FFFFFF"/>
        </a:dk2>
        <a:lt2>
          <a:srgbClr val="969696"/>
        </a:lt2>
        <a:accent1>
          <a:srgbClr val="969696"/>
        </a:accent1>
        <a:accent2>
          <a:srgbClr val="FFFF99"/>
        </a:accent2>
        <a:accent3>
          <a:srgbClr val="AAB9D4"/>
        </a:accent3>
        <a:accent4>
          <a:srgbClr val="002A82"/>
        </a:accent4>
        <a:accent5>
          <a:srgbClr val="C9C9C9"/>
        </a:accent5>
        <a:accent6>
          <a:srgbClr val="E7E78A"/>
        </a:accent6>
        <a:hlink>
          <a:srgbClr val="99FF99"/>
        </a:hlink>
        <a:folHlink>
          <a:srgbClr val="CC0000"/>
        </a:folHlink>
      </a:clrScheme>
      <a:clrMap bg1="lt1" tx1="dk1" bg2="lt2" tx2="dk2" accent1="accent1" accent2="accent2" accent3="accent3" accent4="accent4" accent5="accent5" accent6="accent6" hlink="hlink" folHlink="folHlink"/>
    </a:extraClrScheme>
    <a:extraClrScheme>
      <a:clrScheme name="Kopia av 1Kopia av MALL_VIT 9">
        <a:dk1>
          <a:srgbClr val="969696"/>
        </a:dk1>
        <a:lt1>
          <a:srgbClr val="FFFFFF"/>
        </a:lt1>
        <a:dk2>
          <a:srgbClr val="0D68B0"/>
        </a:dk2>
        <a:lt2>
          <a:srgbClr val="FFFFFF"/>
        </a:lt2>
        <a:accent1>
          <a:srgbClr val="969696"/>
        </a:accent1>
        <a:accent2>
          <a:srgbClr val="FFFF99"/>
        </a:accent2>
        <a:accent3>
          <a:srgbClr val="AAB9D4"/>
        </a:accent3>
        <a:accent4>
          <a:srgbClr val="DADADA"/>
        </a:accent4>
        <a:accent5>
          <a:srgbClr val="C9C9C9"/>
        </a:accent5>
        <a:accent6>
          <a:srgbClr val="E7E78A"/>
        </a:accent6>
        <a:hlink>
          <a:srgbClr val="99FF99"/>
        </a:hlink>
        <a:folHlink>
          <a:srgbClr val="CC0000"/>
        </a:folHlink>
      </a:clrScheme>
      <a:clrMap bg1="dk2" tx1="lt1" bg2="dk1" tx2="lt2" accent1="accent1" accent2="accent2" accent3="accent3" accent4="accent4" accent5="accent5" accent6="accent6" hlink="hlink" folHlink="folHlink"/>
    </a:extraClrScheme>
    <a:extraClrScheme>
      <a:clrScheme name="Kopia av 1Kopia av MALL_VIT 10">
        <a:dk1>
          <a:srgbClr val="969696"/>
        </a:dk1>
        <a:lt1>
          <a:srgbClr val="FFFFFF"/>
        </a:lt1>
        <a:dk2>
          <a:srgbClr val="0D68B0"/>
        </a:dk2>
        <a:lt2>
          <a:srgbClr val="FFFFFF"/>
        </a:lt2>
        <a:accent1>
          <a:srgbClr val="969696"/>
        </a:accent1>
        <a:accent2>
          <a:srgbClr val="0D68B0"/>
        </a:accent2>
        <a:accent3>
          <a:srgbClr val="AAB9D4"/>
        </a:accent3>
        <a:accent4>
          <a:srgbClr val="DADADA"/>
        </a:accent4>
        <a:accent5>
          <a:srgbClr val="C9C9C9"/>
        </a:accent5>
        <a:accent6>
          <a:srgbClr val="0B5E9F"/>
        </a:accent6>
        <a:hlink>
          <a:srgbClr val="99FF99"/>
        </a:hlink>
        <a:folHlink>
          <a:srgbClr val="CC0000"/>
        </a:folHlink>
      </a:clrScheme>
      <a:clrMap bg1="dk2" tx1="lt1" bg2="dk1" tx2="lt2" accent1="accent1" accent2="accent2" accent3="accent3" accent4="accent4" accent5="accent5" accent6="accent6" hlink="hlink" folHlink="folHlink"/>
    </a:extraClrScheme>
    <a:extraClrScheme>
      <a:clrScheme name="Kopia av 1Kopia av MALL_VIT 11">
        <a:dk1>
          <a:srgbClr val="FFFFFF"/>
        </a:dk1>
        <a:lt1>
          <a:srgbClr val="FFFFFF"/>
        </a:lt1>
        <a:dk2>
          <a:srgbClr val="FFFFFF"/>
        </a:dk2>
        <a:lt2>
          <a:srgbClr val="969696"/>
        </a:lt2>
        <a:accent1>
          <a:srgbClr val="969696"/>
        </a:accent1>
        <a:accent2>
          <a:srgbClr val="0D68B0"/>
        </a:accent2>
        <a:accent3>
          <a:srgbClr val="FFFFFF"/>
        </a:accent3>
        <a:accent4>
          <a:srgbClr val="DADADA"/>
        </a:accent4>
        <a:accent5>
          <a:srgbClr val="C9C9C9"/>
        </a:accent5>
        <a:accent6>
          <a:srgbClr val="0B5E9F"/>
        </a:accent6>
        <a:hlink>
          <a:srgbClr val="99FF99"/>
        </a:hlink>
        <a:folHlink>
          <a:srgbClr val="CC0000"/>
        </a:folHlink>
      </a:clrScheme>
      <a:clrMap bg1="lt1" tx1="dk1" bg2="lt2" tx2="dk2" accent1="accent1" accent2="accent2" accent3="accent3" accent4="accent4" accent5="accent5" accent6="accent6" hlink="hlink" folHlink="folHlink"/>
    </a:extraClrScheme>
    <a:extraClrScheme>
      <a:clrScheme name="Kopia av 1Kopia av MALL_VIT 12">
        <a:dk1>
          <a:srgbClr val="969696"/>
        </a:dk1>
        <a:lt1>
          <a:srgbClr val="FFFFFF"/>
        </a:lt1>
        <a:dk2>
          <a:srgbClr val="0D68B0"/>
        </a:dk2>
        <a:lt2>
          <a:srgbClr val="FFFFFF"/>
        </a:lt2>
        <a:accent1>
          <a:srgbClr val="969696"/>
        </a:accent1>
        <a:accent2>
          <a:srgbClr val="0D68B0"/>
        </a:accent2>
        <a:accent3>
          <a:srgbClr val="AAB9D4"/>
        </a:accent3>
        <a:accent4>
          <a:srgbClr val="DADADA"/>
        </a:accent4>
        <a:accent5>
          <a:srgbClr val="C9C9C9"/>
        </a:accent5>
        <a:accent6>
          <a:srgbClr val="0B5E9F"/>
        </a:accent6>
        <a:hlink>
          <a:srgbClr val="FFFFFF"/>
        </a:hlink>
        <a:folHlink>
          <a:srgbClr val="FFFF6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p:Policy xmlns:p="office.server.policy" id="" local="true">
  <p:Name>Arbetsdokument</p:Name>
  <p:Description/>
  <p:Statement/>
  <p:PolicyItems>
    <p:PolicyItem featureId="Microsoft.Office.RecordsManagement.PolicyFeatures.Expiration" staticId="0x010100D7963E0E5B7A40E5AEA07389401D709F00FB54EFF0F3EB48149DBBD9563453E190|1214505165" UniqueId="23e47c32-f768-4ed5-a445-a352c8cd3593">
      <p:Name>Bevarande</p:Name>
      <p:Description>Automatisk schemaläggning av innehåll som ska bearbetas, och utföra en bevarandeåtgärd på innehåll som har nått sitt förfallodatum.</p:Description>
      <p:CustomData>
        <Schedules nextStageId="3" default="true">
          <Schedule type="Default">
            <stages>
              <data stageId="1" recur="true" offset="36" unit="months">
                <formula id="Microsoft.Office.RecordsManagement.PolicyFeatures.Expiration.Formula.BuiltIn">
                  <number>0</number>
                  <property>NLLThinningTime</property>
                  <propertyid>2793489f-7251-475b-a975-480031914936</propertyid>
                  <period>months</period>
                </formula>
                <action type="workflow" id="d9837362-db90-41fe-8d27-3f4e28fd673a"/>
              </data>
              <data stageId="2">
                <formula id="Microsoft.Office.RecordsManagement.PolicyFeatures.Expiration.Formula.BuiltIn">
                  <number>1</number>
                  <property>NLLThinningTime</property>
                  <propertyid>2793489f-7251-475b-a975-480031914936</propertyid>
                  <period>months</period>
                </formula>
                <action type="action" id="Microsoft.Office.RecordsManagement.PolicyFeatures.Expiration.Action.MoveToRecycleBin"/>
              </data>
            </stages>
          </Schedule>
        </Schedules>
      </p:CustomData>
    </p:PolicyItem>
  </p:PolicyItems>
</p:Policy>
</file>

<file path=customXml/item2.xml><?xml version="1.0" encoding="utf-8"?>
<p:properties xmlns:p="http://schemas.microsoft.com/office/2006/metadata/properties" xmlns:xsi="http://www.w3.org/2001/XMLSchema-instance" xmlns:pc="http://schemas.microsoft.com/office/infopath/2007/PartnerControls">
  <documentManagement>
    <NLLDiarienummer xmlns="http://schemas.microsoft.com/sharepoint/v3" xsi:nil="true"/>
    <VersionComment xmlns="http://schemas.microsoft.com/sharepoint/v3" xsi:nil="true"/>
    <NLLInformationclass xmlns="http://schemas.microsoft.com/sharepoint/v3">Publik</NLLInformationclass>
    <AnsvarigQuickpart xmlns="http://schemas.microsoft.com/sharepoint/v3">Viktoria Kristoffersson</AnsvarigQuickpart>
    <NLLPublished xmlns="http://schemas.microsoft.com/sharepoint/v3" xsi:nil="true"/>
    <NLLStakeholderTaxHTField0 xmlns="http://schemas.microsoft.com/sharepoint/v3">
      <Terms xmlns="http://schemas.microsoft.com/office/infopath/2007/PartnerControls">
        <TermInfo xmlns="http://schemas.microsoft.com/office/infopath/2007/PartnerControls">
          <TermName xmlns="http://schemas.microsoft.com/office/infopath/2007/PartnerControls">Region Norrbotten</TermName>
          <TermId xmlns="http://schemas.microsoft.com/office/infopath/2007/PartnerControls">2ac66d7d-7456-4491-b0c4-3e1d538f92db</TermId>
        </TermInfo>
      </Terms>
    </NLLStakeholderTaxHTField0>
    <NLLInformationCollectionTaxHTField0 xmlns="http://schemas.microsoft.com/sharepoint/v3">
      <Terms xmlns="http://schemas.microsoft.com/office/infopath/2007/PartnerControls"/>
    </NLLInformationCollectionTaxHTField0>
    <NLLThinningTime xmlns="http://schemas.microsoft.com/sharepoint/v3">2027-08-15T22:00:00+00:00</NLLThinningTime>
    <NLLPublishDateQuickpart xmlns="http://schemas.microsoft.com/sharepoint/v3">2024-08-16</NLLPublishDateQuickpart>
    <NLLPublishingstatus xmlns="http://schemas.microsoft.com/sharepoint/v3">Publicerad</NLLPublishingstatus>
    <NLLPublishDate xmlns="http://schemas.microsoft.com/sharepoint/v3">2024-08-15T22:00:00+00:00</NLLPublishDate>
    <NLLProducerPlaceTaxHTField0 xmlns="http://schemas.microsoft.com/sharepoint/v3">
      <Terms xmlns="http://schemas.microsoft.com/office/infopath/2007/PartnerControls">
        <TermInfo xmlns="http://schemas.microsoft.com/office/infopath/2007/PartnerControls">
          <TermName xmlns="http://schemas.microsoft.com/office/infopath/2007/PartnerControls">Vårdhygien Vårdsäkerhetsenheten</TermName>
          <TermId xmlns="http://schemas.microsoft.com/office/infopath/2007/PartnerControls">ed857f27-1ed9-4a2d-8873-ca27fa1aacdd</TermId>
        </TermInfo>
      </Terms>
    </NLLProducerPlaceTaxHTField0>
    <NLLEstablishedByQuickpart xmlns="http://schemas.microsoft.com/sharepoint/v3">Viktoria Kristoffersson</NLLEstablishedByQuickpart>
    <NLLDocumentTypeTaxHTField0 xmlns="http://schemas.microsoft.com/sharepoint/v3">
      <Terms xmlns="http://schemas.microsoft.com/office/infopath/2007/PartnerControls">
        <TermInfo xmlns="http://schemas.microsoft.com/office/infopath/2007/PartnerControls">
          <TermName xmlns="http://schemas.microsoft.com/office/infopath/2007/PartnerControls">Arbetsdokument</TermName>
          <TermId xmlns="http://schemas.microsoft.com/office/infopath/2007/PartnerControls">fe64199a-d700-493b-9984-68df985400d3</TermId>
        </TermInfo>
      </Terms>
    </NLLDocumentTypeTaxHTField0>
    <prdProcessTaxHTField0 xmlns="http://schemas.microsoft.com/sharepoint/v3">
      <Terms xmlns="http://schemas.microsoft.com/office/infopath/2007/PartnerControls">
        <TermInfo xmlns="http://schemas.microsoft.com/office/infopath/2007/PartnerControls">
          <TermName xmlns="http://schemas.microsoft.com/office/infopath/2007/PartnerControls">Vårdhygien</TermName>
          <TermId xmlns="http://schemas.microsoft.com/office/infopath/2007/PartnerControls">e41f11ce-04fc-4262-90fc-8bf38d85327e</TermId>
        </TermInfo>
      </Terms>
    </prdProcessTaxHTField0>
    <NLLVersion xmlns="http://schemas.microsoft.com/sharepoint/v3">3.0</NLLVersion>
    <NLLLockWorkflows xmlns="http://schemas.microsoft.com/sharepoint/v3">false</NLLLockWorkflows>
    <NLLEstablishedBy xmlns="http://schemas.microsoft.com/sharepoint/v3">
      <UserInfo>
        <DisplayName>Viktoria Kristoffersson</DisplayName>
        <AccountId>217</AccountId>
        <AccountType/>
      </UserInfo>
    </NLLEstablishedBy>
    <NLLModifiedBy xmlns="http://schemas.microsoft.com/sharepoint/v3">Viktoria Kristoffersson</NLLModifiedBy>
    <NLLDocumentIDValue xmlns="http://schemas.microsoft.com/sharepoint/v3">ARBGRP1003-197849450-90</NLLDocumentIDValue>
    <TaxKeywordTaxHTField xmlns="c7918ce9-5289-4a18-805d-4141408e948c">
      <Terms xmlns="http://schemas.microsoft.com/office/infopath/2007/PartnerControls">
        <TermInfo xmlns="http://schemas.microsoft.com/office/infopath/2007/PartnerControls">
          <TermName xmlns="http://schemas.microsoft.com/office/infopath/2007/PartnerControls">regionen</TermName>
          <TermId xmlns="http://schemas.microsoft.com/office/infopath/2007/PartnerControls">82d168b9-fd32-4a09-9557-d722f761ed1d</TermId>
        </TermInfo>
        <TermInfo xmlns="http://schemas.microsoft.com/office/infopath/2007/PartnerControls">
          <TermName xmlns="http://schemas.microsoft.com/office/infopath/2007/PartnerControls">hygienombud</TermName>
          <TermId xmlns="http://schemas.microsoft.com/office/infopath/2007/PartnerControls">10e0d0eb-8fde-405b-a096-266bd9100e9a</TermId>
        </TermInfo>
        <TermInfo xmlns="http://schemas.microsoft.com/office/infopath/2007/PartnerControls">
          <TermName xmlns="http://schemas.microsoft.com/office/infopath/2007/PartnerControls">forum</TermName>
          <TermId xmlns="http://schemas.microsoft.com/office/infopath/2007/PartnerControls">441fc8c1-11b6-4d9a-8cf8-fd50e6928cd0</TermId>
        </TermInfo>
      </Terms>
    </TaxKeywordTaxHTField>
    <_dlc_DocId xmlns="c7918ce9-5289-4a18-805d-4141408e948c">ARBGRP1003-197849450-90</_dlc_DocId>
    <_dlc_DocIdUrl xmlns="c7918ce9-5289-4a18-805d-4141408e948c">
      <Url>http://spportal.extvis.local/process/administrativ/_layouts/15/DocIdRedir.aspx?ID=ARBGRP1003-197849450-90</Url>
      <Description>ARBGRP1003-197849450-90</Description>
    </_dlc_DocIdUrl>
    <_dlc_DocIdPersistId xmlns="c7918ce9-5289-4a18-805d-4141408e948c">true</_dlc_DocIdPersistId>
    <_dlc_ExpireDateSaved xmlns="http://schemas.microsoft.com/sharepoint/v3" xsi:nil="true"/>
    <_dlc_ExpireDate xmlns="http://schemas.microsoft.com/sharepoint/v3">2027-09-15T22:00:00+00:00</_dlc_ExpireDate>
    <VISResponsible xmlns="e1dec489-f745-4ed5-9c00-958a11aea6df">
      <UserInfo>
        <DisplayName>Viktoria Kristoffersson</DisplayName>
        <AccountId>217</AccountId>
        <AccountType/>
      </UserInfo>
    </VISResponsible>
    <VIS_DocumentId xmlns="e1dec489-f745-4ed5-9c00-958a11aea6df">
      <Url>https://samarbeta.nll.se/producentplats/vardhygienvardsakerhetsenheten/_layouts/15/DocIdRedir.aspx?ID=ARBGRP1003-197849450-90</Url>
      <Description>ARBGRP1003-197849450-90</Description>
    </VIS_DocumentId>
    <DocumentStatus xmlns="e1dec489-f745-4ed5-9c00-958a11aea6df">
      <Url>https://samarbeta.nll.se/producentplats/vardhygienvardsakerhetsenheten/_layouts/15/wrkstat.aspx?List=d2ddd865-a7e4-49ff-b477-5a451efab4c5&amp;WorkflowInstanceName=e987567e-defa-418c-a44e-1ff0792aa5aa</Url>
      <Description>Publicerad</Description>
    </DocumentStatus>
    <_dlc_Exempt xmlns="http://schemas.microsoft.com/sharepoint/v3">false</_dlc_Exempt>
  </documentManagement>
</p:properties>
</file>

<file path=customXml/item3.xml><?xml version="1.0" encoding="utf-8"?>
<ct:contentTypeSchema xmlns:ct="http://schemas.microsoft.com/office/2006/metadata/contentType" xmlns:ma="http://schemas.microsoft.com/office/2006/metadata/properties/metaAttributes" ct:_="" ma:_="" ma:contentTypeName="Arbetsdokument - Word" ma:contentTypeID="0x010100D7963E0E5B7A40E5AEA07389401D709F00FB54EFF0F3EB48149DBBD9563453E190010089AE0331FD2FA7449C72752FA02E10A2" ma:contentTypeVersion="1901" ma:contentTypeDescription="Arbetsdokument - Word" ma:contentTypeScope="" ma:versionID="948dbe259e8340e619bded2a59d809cb">
  <xsd:schema xmlns:xsd="http://www.w3.org/2001/XMLSchema" xmlns:xs="http://www.w3.org/2001/XMLSchema" xmlns:p="http://schemas.microsoft.com/office/2006/metadata/properties" xmlns:ns1="http://schemas.microsoft.com/sharepoint/v3" xmlns:ns2="c7918ce9-5289-4a18-805d-4141408e948c" xmlns:ns3="e1dec489-f745-4ed5-9c00-958a11aea6df" targetNamespace="http://schemas.microsoft.com/office/2006/metadata/properties" ma:root="true" ma:fieldsID="57b779d9a3a93aebdd13c984c0695109" ns1:_="" ns2:_="" ns3:_="">
    <xsd:import namespace="http://schemas.microsoft.com/sharepoint/v3"/>
    <xsd:import namespace="c7918ce9-5289-4a18-805d-4141408e948c"/>
    <xsd:import namespace="e1dec489-f745-4ed5-9c00-958a11aea6df"/>
    <xsd:element name="properties">
      <xsd:complexType>
        <xsd:sequence>
          <xsd:element name="documentManagement">
            <xsd:complexType>
              <xsd:all>
                <xsd:element ref="ns2:_dlc_DocId" minOccurs="0"/>
                <xsd:element ref="ns2:_dlc_DocIdUrl" minOccurs="0"/>
                <xsd:element ref="ns2:_dlc_DocIdPersistId" minOccurs="0"/>
                <xsd:element ref="ns3:VIS_DocumentId" minOccurs="0"/>
                <xsd:element ref="ns1:NLLStakeholderTaxHTField0" minOccurs="0"/>
                <xsd:element ref="ns2:TaxKeywordTaxHTField" minOccurs="0"/>
                <xsd:element ref="ns3:DocumentStatus" minOccurs="0"/>
                <xsd:element ref="ns1:NLLInformationclass"/>
                <xsd:element ref="ns1:NLLThinningTime" minOccurs="0"/>
                <xsd:element ref="ns3:VISResponsible"/>
                <xsd:element ref="ns1:AnsvarigQuickpart" minOccurs="0"/>
                <xsd:element ref="ns1:NLLDocumentTypeTaxHTField0" minOccurs="0"/>
                <xsd:element ref="ns1:_dlc_Exempt" minOccurs="0"/>
                <xsd:element ref="ns1:_dlc_ExpireDateSaved" minOccurs="0"/>
                <xsd:element ref="ns1:_dlc_ExpireDate" minOccurs="0"/>
                <xsd:element ref="ns1:prdProcessTaxHTField0" minOccurs="0"/>
                <xsd:element ref="ns1:NLLVersion" minOccurs="0"/>
                <xsd:element ref="ns1:NLLModifiedBy" minOccurs="0"/>
                <xsd:element ref="ns1:NLLDocumentIDValue" minOccurs="0"/>
                <xsd:element ref="ns1:NLLPublishingstatus" minOccurs="0"/>
                <xsd:element ref="ns1:NLLDiarienummer" minOccurs="0"/>
                <xsd:element ref="ns1:NLLPublishDate" minOccurs="0"/>
                <xsd:element ref="ns1:NLLInformationCollectionTaxHTField0" minOccurs="0"/>
                <xsd:element ref="ns1:NLLProducerPlaceTaxHTField0" minOccurs="0"/>
                <xsd:element ref="ns1:NLLEstablishedBy"/>
                <xsd:element ref="ns1:NLLEstablishedByQuickpart" minOccurs="0"/>
                <xsd:element ref="ns1:VersionComment" minOccurs="0"/>
                <xsd:element ref="ns1:NLLPublishDateQuickpart" minOccurs="0"/>
                <xsd:element ref="ns1:NLLLockWorkflows" minOccurs="0"/>
                <xsd:element ref="ns1:NLLPublish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LLStakeholderTaxHTField0" ma:index="13" nillable="true" ma:taxonomy="true" ma:internalName="NLLStakeholderTaxHTField0" ma:taxonomyFieldName="NLLStakeholder" ma:displayName="Gäller för verksamhet" ma:fieldId="{fc9b4796-81cc-4809-b89e-b480826c68b7}" ma:taxonomyMulti="true" ma:sspId="39d54842-4abd-4019-b0bf-19e71d696155" ma:termSetId="012a677c-9277-4d4c-83ea-a9768cc27725" ma:anchorId="00000000-0000-0000-0000-000000000000" ma:open="false" ma:isKeyword="false">
      <xsd:complexType>
        <xsd:sequence>
          <xsd:element ref="pc:Terms" minOccurs="0" maxOccurs="1"/>
        </xsd:sequence>
      </xsd:complexType>
    </xsd:element>
    <xsd:element name="NLLInformationclass" ma:index="17" ma:displayName="Informationsklass" ma:internalName="NLLInformationclass">
      <xsd:simpleType>
        <xsd:restriction base="dms:Choice">
          <xsd:enumeration value="Publik"/>
          <xsd:enumeration value="Intern alla"/>
          <xsd:enumeration value="Intern skyddad"/>
        </xsd:restriction>
      </xsd:simpleType>
    </xsd:element>
    <xsd:element name="NLLThinningTime" ma:index="19" nillable="true" ma:displayName="Gallringsfrist" ma:format="DateOnly" ma:hidden="true" ma:internalName="NLLThinningTime">
      <xsd:simpleType>
        <xsd:restriction base="dms:DateTime"/>
      </xsd:simpleType>
    </xsd:element>
    <xsd:element name="AnsvarigQuickpart" ma:index="21" nillable="true" ma:displayName="AnsvarigQuickpart" ma:hidden="true" ma:internalName="AnsvarigQuickpart">
      <xsd:simpleType>
        <xsd:restriction base="dms:Text"/>
      </xsd:simpleType>
    </xsd:element>
    <xsd:element name="NLLDocumentTypeTaxHTField0" ma:index="23" ma:taxonomy="true" ma:internalName="NLLDocumentTypeTaxHTField0" ma:taxonomyFieldName="NLLDocumentType" ma:displayName="Dokumenttyp" ma:fieldId="{38578a5b-744a-40d6-84e1-ab48bc8b5a57}" ma:sspId="39d54842-4abd-4019-b0bf-19e71d696155" ma:termSetId="52dfd850-14dd-4e84-a867-57b1223f01ac" ma:anchorId="00000000-0000-0000-0000-000000000000" ma:open="false" ma:isKeyword="false">
      <xsd:complexType>
        <xsd:sequence>
          <xsd:element ref="pc:Terms" minOccurs="0" maxOccurs="1"/>
        </xsd:sequence>
      </xsd:complexType>
    </xsd:element>
    <xsd:element name="_dlc_Exempt" ma:index="24" nillable="true" ma:displayName="Undanta från princip" ma:hidden="true" ma:internalName="_dlc_Exempt" ma:readOnly="true">
      <xsd:simpleType>
        <xsd:restriction base="dms:Unknown"/>
      </xsd:simpleType>
    </xsd:element>
    <xsd:element name="_dlc_ExpireDateSaved" ma:index="25" nillable="true" ma:displayName="Originalförfallodag" ma:hidden="true" ma:internalName="_dlc_ExpireDateSaved" ma:readOnly="true">
      <xsd:simpleType>
        <xsd:restriction base="dms:DateTime"/>
      </xsd:simpleType>
    </xsd:element>
    <xsd:element name="_dlc_ExpireDate" ma:index="26" nillable="true" ma:displayName="Förfallodatum" ma:description="" ma:hidden="true" ma:indexed="true" ma:internalName="_dlc_ExpireDate" ma:readOnly="true">
      <xsd:simpleType>
        <xsd:restriction base="dms:DateTime"/>
      </xsd:simpleType>
    </xsd:element>
    <xsd:element name="prdProcessTaxHTField0" ma:index="27" nillable="true" ma:taxonomy="true" ma:internalName="prdProcessTaxHTField0" ma:taxonomyFieldName="prdProcess" ma:displayName="Process" ma:fieldId="{7458416b-87c5-4f2a-97ed-9ee5dd1e516d}" ma:taxonomyMulti="true" ma:sspId="39d54842-4abd-4019-b0bf-19e71d696155" ma:termSetId="747d8a4a-b066-47e6-b826-8f1c93ac4001" ma:anchorId="00000000-0000-0000-0000-000000000000" ma:open="false" ma:isKeyword="false">
      <xsd:complexType>
        <xsd:sequence>
          <xsd:element ref="pc:Terms" minOccurs="0" maxOccurs="1"/>
        </xsd:sequence>
      </xsd:complexType>
    </xsd:element>
    <xsd:element name="NLLVersion" ma:index="28" nillable="true" ma:displayName="Version" ma:internalName="NLLVersion" ma:readOnly="false">
      <xsd:simpleType>
        <xsd:restriction base="dms:Text"/>
      </xsd:simpleType>
    </xsd:element>
    <xsd:element name="NLLModifiedBy" ma:index="29" nillable="true" ma:displayName="Upprättad av" ma:hidden="true" ma:internalName="NLLModifiedBy">
      <xsd:simpleType>
        <xsd:restriction base="dms:Text"/>
      </xsd:simpleType>
    </xsd:element>
    <xsd:element name="NLLDocumentIDValue" ma:index="30" nillable="true" ma:displayName="Dokument-Id Värde" ma:hidden="true" ma:internalName="NLLDocumentIDValue">
      <xsd:simpleType>
        <xsd:restriction base="dms:Text"/>
      </xsd:simpleType>
    </xsd:element>
    <xsd:element name="NLLPublishingstatus" ma:index="31" nillable="true" ma:displayName="Publiceringsstatus" ma:internalName="NLLPublishingstatus" ma:readOnly="false">
      <xsd:simpleType>
        <xsd:restriction base="dms:Choice">
          <xsd:enumeration value="Ej Publicerad"/>
          <xsd:enumeration value="Publicerad"/>
          <xsd:enumeration value="Avpublicerad"/>
          <xsd:enumeration value="Revidering krävs"/>
          <xsd:enumeration value="Revidering pågår"/>
        </xsd:restriction>
      </xsd:simpleType>
    </xsd:element>
    <xsd:element name="NLLDiarienummer" ma:index="32" nillable="true" ma:displayName="Diarienummer" ma:description="" ma:internalName="NLLDiarienummer" ma:readOnly="false">
      <xsd:simpleType>
        <xsd:restriction base="dms:Text"/>
      </xsd:simpleType>
    </xsd:element>
    <xsd:element name="NLLPublishDate" ma:index="34" nillable="true" ma:displayName="Publiceringsdatum" ma:format="DateOnly" ma:hidden="true" ma:internalName="NLLPublishDate">
      <xsd:simpleType>
        <xsd:restriction base="dms:DateTime"/>
      </xsd:simpleType>
    </xsd:element>
    <xsd:element name="NLLInformationCollectionTaxHTField0" ma:index="35" nillable="true" ma:taxonomy="true" ma:internalName="NLLInformationCollectionTaxHTField0" ma:taxonomyFieldName="NLLInformationCollection" ma:displayName="Informationssamling" ma:fieldId="{5965f86f-d738-4017-88d8-24d6ef34a791}" ma:taxonomyMulti="true" ma:sspId="39d54842-4abd-4019-b0bf-19e71d696155" ma:termSetId="60e00f7a-77a4-4c71-b63e-bae2eb97b373" ma:anchorId="00000000-0000-0000-0000-000000000000" ma:open="false" ma:isKeyword="false">
      <xsd:complexType>
        <xsd:sequence>
          <xsd:element ref="pc:Terms" minOccurs="0" maxOccurs="1"/>
        </xsd:sequence>
      </xsd:complexType>
    </xsd:element>
    <xsd:element name="NLLProducerPlaceTaxHTField0" ma:index="37" nillable="true" ma:taxonomy="true" ma:internalName="NLLProducerPlaceTaxHTField0" ma:taxonomyFieldName="NLLProducerPlace" ma:displayName="Producentplats" ma:fieldId="{e174ebea-294d-44bc-9c09-0f97f1197811}" ma:sspId="39d54842-4abd-4019-b0bf-19e71d696155" ma:termSetId="45f1cc5b-3028-4a82-8c90-ecfb5e2e8603" ma:anchorId="00000000-0000-0000-0000-000000000000" ma:open="false" ma:isKeyword="false">
      <xsd:complexType>
        <xsd:sequence>
          <xsd:element ref="pc:Terms" minOccurs="0" maxOccurs="1"/>
        </xsd:sequence>
      </xsd:complexType>
    </xsd:element>
    <xsd:element name="NLLEstablishedBy" ma:index="38" ma:displayName="Upprättad av" ma:list="UserInfo" ma:SharePointGroup="0" ma:internalName="NLLEstablishedBy"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NLLEstablishedByQuickpart" ma:index="39" nillable="true" ma:displayName="Upprättad av Quickpart" ma:hidden="true" ma:internalName="NLLEstablishedByQuickpart">
      <xsd:simpleType>
        <xsd:restriction base="dms:Text"/>
      </xsd:simpleType>
    </xsd:element>
    <xsd:element name="VersionComment" ma:index="40" nillable="true" ma:displayName="Versionskommentar" ma:hidden="true" ma:internalName="VersionComment" ma:readOnly="false">
      <xsd:simpleType>
        <xsd:restriction base="dms:Text"/>
      </xsd:simpleType>
    </xsd:element>
    <xsd:element name="NLLPublishDateQuickpart" ma:index="41" nillable="true" ma:displayName="Publiceringsdatum Quickpart" ma:hidden="true" ma:internalName="NLLPublishDateQuickpart">
      <xsd:simpleType>
        <xsd:restriction base="dms:Text"/>
      </xsd:simpleType>
    </xsd:element>
    <xsd:element name="NLLLockWorkflows" ma:index="42" nillable="true" ma:displayName="ArbetsflödeKörs" ma:default="0" ma:hidden="true" ma:internalName="NLLLockWorkflows">
      <xsd:simpleType>
        <xsd:restriction base="dms:Boolean"/>
      </xsd:simpleType>
    </xsd:element>
    <xsd:element name="NLLPublished" ma:index="43" nillable="true" ma:displayName="Publicerad" ma:hidden="true" ma:internalName="NLLPublished">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918ce9-5289-4a18-805d-4141408e948c" elementFormDefault="qualified">
    <xsd:import namespace="http://schemas.microsoft.com/office/2006/documentManagement/types"/>
    <xsd:import namespace="http://schemas.microsoft.com/office/infopath/2007/PartnerControls"/>
    <xsd:element name="_dlc_DocId" ma:index="8" nillable="true" ma:displayName="Dokument-ID-värde" ma:description="Värdet för dokument-ID som tilldelats till det här objektet." ma:internalName="_dlc_DocId" ma:readOnly="true">
      <xsd:simpleType>
        <xsd:restriction base="dms:Text"/>
      </xsd:simpleType>
    </xsd:element>
    <xsd:element name="_dlc_DocIdUrl" ma:index="9" nillable="true" ma:displayName="Dokument-ID" ma:description="Permanent länk till det här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Spara ID" ma:description="Behåll ID vid tillägg." ma:hidden="true" ma:internalName="_dlc_DocIdPersistId" ma:readOnly="true">
      <xsd:simpleType>
        <xsd:restriction base="dms:Boolean"/>
      </xsd:simpleType>
    </xsd:element>
    <xsd:element name="TaxKeywordTaxHTField" ma:index="15" nillable="true" ma:taxonomy="true" ma:internalName="TaxKeywordTaxHTField" ma:taxonomyFieldName="TaxKeyword" ma:displayName="NLL-Nyckelord" ma:fieldId="{23f27201-bee3-471e-b2e7-b64fd8b7ca38}" ma:taxonomyMulti="true" ma:sspId="39d54842-4abd-4019-b0bf-19e71d696155"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1dec489-f745-4ed5-9c00-958a11aea6df" elementFormDefault="qualified">
    <xsd:import namespace="http://schemas.microsoft.com/office/2006/documentManagement/types"/>
    <xsd:import namespace="http://schemas.microsoft.com/office/infopath/2007/PartnerControls"/>
    <xsd:element name="VIS_DocumentId" ma:index="12" nillable="true" ma:displayName="Producentplats ID" ma:hidden="true" ma:internalName="VIS_DocumentId"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DocumentStatus" ma:index="16" nillable="true" ma:displayName="Dokumentstatus" ma:hidden="true" ma:internalName="Dokumentstatus"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VISResponsible" ma:index="20" ma:displayName="Ansvarig" ma:list="UserInfo" ma:internalName="VISResponsible" ma:readOnly="false">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Version=14.0.0.0, Culture=neutral, PublicKeyToken=71e9bce111e9429c</Assembly>
    <Class>Microsoft.Office.RecordsManagement.Internal.UpdateExpireDate</Class>
    <Data/>
    <Filter/>
  </Receiver>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30CB2B2-237B-47D4-9EA2-C02B8264588B}"/>
</file>

<file path=customXml/itemProps2.xml><?xml version="1.0" encoding="utf-8"?>
<ds:datastoreItem xmlns:ds="http://schemas.openxmlformats.org/officeDocument/2006/customXml" ds:itemID="{402CBA54-0CCA-4C6F-8B18-BB7DF4D4D382}">
  <ds:schemaRefs>
    <ds:schemaRef ds:uri="http://schemas.microsoft.com/office/2006/documentManagement/types"/>
    <ds:schemaRef ds:uri="http://schemas.microsoft.com/sharepoint/v3"/>
    <ds:schemaRef ds:uri="http://purl.org/dc/terms/"/>
    <ds:schemaRef ds:uri="http://purl.org/dc/dcmitype/"/>
    <ds:schemaRef ds:uri="http://schemas.microsoft.com/office/2006/metadata/properties"/>
    <ds:schemaRef ds:uri="http://www.w3.org/XML/1998/namespace"/>
    <ds:schemaRef ds:uri="http://schemas.microsoft.com/office/infopath/2007/PartnerControls"/>
    <ds:schemaRef ds:uri="d2ddd865-a7e4-49ff-b477-5a451efab4c5"/>
    <ds:schemaRef ds:uri="http://schemas.openxmlformats.org/package/2006/metadata/core-properties"/>
    <ds:schemaRef ds:uri="68ff135a-2e68-4a91-be56-0b7934569718"/>
    <ds:schemaRef ds:uri="http://purl.org/dc/elements/1.1/"/>
  </ds:schemaRefs>
</ds:datastoreItem>
</file>

<file path=customXml/itemProps3.xml><?xml version="1.0" encoding="utf-8"?>
<ds:datastoreItem xmlns:ds="http://schemas.openxmlformats.org/officeDocument/2006/customXml" ds:itemID="{D1167FB3-E77C-4BC6-802C-C53496560666}"/>
</file>

<file path=customXml/itemProps4.xml><?xml version="1.0" encoding="utf-8"?>
<ds:datastoreItem xmlns:ds="http://schemas.openxmlformats.org/officeDocument/2006/customXml" ds:itemID="{4187BFEA-E36F-4FE4-B6E5-AB6C6D17F497}"/>
</file>

<file path=customXml/itemProps5.xml><?xml version="1.0" encoding="utf-8"?>
<ds:datastoreItem xmlns:ds="http://schemas.openxmlformats.org/officeDocument/2006/customXml" ds:itemID="{569F867B-2E92-43B5-9C8A-A188C4512CD8}"/>
</file>

<file path=docProps/app.xml><?xml version="1.0" encoding="utf-8"?>
<Properties xmlns="http://schemas.openxmlformats.org/officeDocument/2006/extended-properties" xmlns:vt="http://schemas.openxmlformats.org/officeDocument/2006/docPropsVTypes">
  <Template/>
  <TotalTime>125</TotalTime>
  <Words>913</Words>
  <Application>Microsoft Office PowerPoint</Application>
  <PresentationFormat>Bildspel på skärmen (16:9)</PresentationFormat>
  <Paragraphs>67</Paragraphs>
  <Slides>8</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8</vt:i4>
      </vt:variant>
    </vt:vector>
  </HeadingPairs>
  <TitlesOfParts>
    <vt:vector size="13" baseType="lpstr">
      <vt:lpstr>Arial</vt:lpstr>
      <vt:lpstr>Calibri</vt:lpstr>
      <vt:lpstr>Times New Roman</vt:lpstr>
      <vt:lpstr>Wingdings</vt:lpstr>
      <vt:lpstr>Region Norrbotten_vit</vt:lpstr>
      <vt:lpstr>Forum Hygienombud 15 och 16 december 2022 Region</vt:lpstr>
      <vt:lpstr>Varför har vi ett Forum?</vt:lpstr>
      <vt:lpstr>Uppdragsbeskrivning</vt:lpstr>
      <vt:lpstr>Egenkontroll, PPM och månadsmätningar</vt:lpstr>
      <vt:lpstr> Alltid på agendan</vt:lpstr>
      <vt:lpstr>Hur går det i dag? </vt:lpstr>
      <vt:lpstr>Forum framåt exempel på ämnen:</vt:lpstr>
      <vt:lpstr>Hitta Vårdhygien på insidan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Forum för Hygienombud 15 och 16 dec 2022</dc:title>
  <dc:creator/>
  <cp:keywords>hygienombud; regionen; forum</cp:keywords>
  <cp:lastModifiedBy>Viktoria Kristoffersson</cp:lastModifiedBy>
  <cp:revision>11</cp:revision>
  <cp:lastPrinted>2015-10-01T11:12:07Z</cp:lastPrinted>
  <dcterms:created xsi:type="dcterms:W3CDTF">2017-03-16T14:21:56Z</dcterms:created>
  <dcterms:modified xsi:type="dcterms:W3CDTF">2024-08-16T09:14:54Z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Keyword">
    <vt:lpwstr>13093;#|82d168b9-fd32-4a09-9557-d722f761ed1d;#11465;#|10e0d0eb-8fde-405b-a096-266bd9100e9a;#12054;#|441fc8c1-11b6-4d9a-8cf8-fd50e6928cd0</vt:lpwstr>
  </property>
  <property fmtid="{D5CDD505-2E9C-101B-9397-08002B2CF9AE}" pid="3" name="NLLProducerPlace">
    <vt:lpwstr>11128;#Vårdhygien Vårdsäkerhetsenheten|ed857f27-1ed9-4a2d-8873-ca27fa1aacdd</vt:lpwstr>
  </property>
  <property fmtid="{D5CDD505-2E9C-101B-9397-08002B2CF9AE}" pid="4" name="CareActionCodeSurgical">
    <vt:lpwstr/>
  </property>
  <property fmtid="{D5CDD505-2E9C-101B-9397-08002B2CF9AE}" pid="5" name="NLLStakeholder">
    <vt:lpwstr>1687;#|2ac66d7d-7456-4491-b0c4-3e1d538f92db</vt:lpwstr>
  </property>
  <property fmtid="{D5CDD505-2E9C-101B-9397-08002B2CF9AE}" pid="6" name="NLLInformationCollection">
    <vt:lpwstr/>
  </property>
  <property fmtid="{D5CDD505-2E9C-101B-9397-08002B2CF9AE}" pid="7" name="PsychiatricCodeTaxHTField0">
    <vt:lpwstr/>
  </property>
  <property fmtid="{D5CDD505-2E9C-101B-9397-08002B2CF9AE}" pid="8" name="TLVCodeDiagnosisTaxHTField0">
    <vt:lpwstr/>
  </property>
  <property fmtid="{D5CDD505-2E9C-101B-9397-08002B2CF9AE}" pid="9" name="ContentTypeId">
    <vt:lpwstr>0x010100D7963E0E5B7A40E5AEA07389401D709F00FB54EFF0F3EB48149DBBD9563453E190010089AE0331FD2FA7449C72752FA02E10A2</vt:lpwstr>
  </property>
  <property fmtid="{D5CDD505-2E9C-101B-9397-08002B2CF9AE}" pid="10" name="SpecialtyTaxHTField0">
    <vt:lpwstr/>
  </property>
  <property fmtid="{D5CDD505-2E9C-101B-9397-08002B2CF9AE}" pid="11" name="CareActionCodeNonSurgical">
    <vt:lpwstr/>
  </property>
  <property fmtid="{D5CDD505-2E9C-101B-9397-08002B2CF9AE}" pid="12" name="NLLMtptCode">
    <vt:lpwstr/>
  </property>
  <property fmtid="{D5CDD505-2E9C-101B-9397-08002B2CF9AE}" pid="13" name="Specialty">
    <vt:lpwstr/>
  </property>
  <property fmtid="{D5CDD505-2E9C-101B-9397-08002B2CF9AE}" pid="14" name="ICD10Code">
    <vt:lpwstr/>
  </property>
  <property fmtid="{D5CDD505-2E9C-101B-9397-08002B2CF9AE}" pid="15" name="AnalysisNameTaxHTField0">
    <vt:lpwstr/>
  </property>
  <property fmtid="{D5CDD505-2E9C-101B-9397-08002B2CF9AE}" pid="16" name="NLLMeetingTypeTaxHTField0">
    <vt:lpwstr/>
  </property>
  <property fmtid="{D5CDD505-2E9C-101B-9397-08002B2CF9AE}" pid="17" name="CareActionCodeSurgicalTaxHTField0">
    <vt:lpwstr/>
  </property>
  <property fmtid="{D5CDD505-2E9C-101B-9397-08002B2CF9AE}" pid="18" name="PharmaceuticalCodeTaxHTField0">
    <vt:lpwstr/>
  </property>
  <property fmtid="{D5CDD505-2E9C-101B-9397-08002B2CF9AE}" pid="19" name="NLLTargetGroup">
    <vt:lpwstr/>
  </property>
  <property fmtid="{D5CDD505-2E9C-101B-9397-08002B2CF9AE}" pid="20" name="NLLDecisionLevelManagedTaxHTField0">
    <vt:lpwstr/>
  </property>
  <property fmtid="{D5CDD505-2E9C-101B-9397-08002B2CF9AE}" pid="21" name="CompulsoryAction">
    <vt:lpwstr/>
  </property>
  <property fmtid="{D5CDD505-2E9C-101B-9397-08002B2CF9AE}" pid="22" name="ICD10CodeTaxHTField0">
    <vt:lpwstr/>
  </property>
  <property fmtid="{D5CDD505-2E9C-101B-9397-08002B2CF9AE}" pid="23" name="NLLDecisionLevelManaged">
    <vt:lpwstr/>
  </property>
  <property fmtid="{D5CDD505-2E9C-101B-9397-08002B2CF9AE}" pid="24" name="NLLFactOwner">
    <vt:lpwstr/>
  </property>
  <property fmtid="{D5CDD505-2E9C-101B-9397-08002B2CF9AE}" pid="25" name="prdProcess">
    <vt:lpwstr>9905;#Vårdhygien|e41f11ce-04fc-4262-90fc-8bf38d85327e</vt:lpwstr>
  </property>
  <property fmtid="{D5CDD505-2E9C-101B-9397-08002B2CF9AE}" pid="26" name="RadiologicalCode">
    <vt:lpwstr/>
  </property>
  <property fmtid="{D5CDD505-2E9C-101B-9397-08002B2CF9AE}" pid="27" name="TLVCodeAction">
    <vt:lpwstr/>
  </property>
  <property fmtid="{D5CDD505-2E9C-101B-9397-08002B2CF9AE}" pid="28" name="References">
    <vt:lpwstr/>
  </property>
  <property fmtid="{D5CDD505-2E9C-101B-9397-08002B2CF9AE}" pid="29" name="TLVCodeDiagnosis">
    <vt:lpwstr/>
  </property>
  <property fmtid="{D5CDD505-2E9C-101B-9397-08002B2CF9AE}" pid="30" name="PharmaceuticalCode">
    <vt:lpwstr/>
  </property>
  <property fmtid="{D5CDD505-2E9C-101B-9397-08002B2CF9AE}" pid="31" name="ReferencesTaxHTField0">
    <vt:lpwstr/>
  </property>
  <property fmtid="{D5CDD505-2E9C-101B-9397-08002B2CF9AE}" pid="32" name="TLVCodeActionTaxHTField0">
    <vt:lpwstr/>
  </property>
  <property fmtid="{D5CDD505-2E9C-101B-9397-08002B2CF9AE}" pid="33" name="NLLProjectTypeTaxHTField0">
    <vt:lpwstr/>
  </property>
  <property fmtid="{D5CDD505-2E9C-101B-9397-08002B2CF9AE}" pid="34" name="PsychiatricCode">
    <vt:lpwstr/>
  </property>
  <property fmtid="{D5CDD505-2E9C-101B-9397-08002B2CF9AE}" pid="35" name="RadiologicalCodeTaxHTField0">
    <vt:lpwstr/>
  </property>
  <property fmtid="{D5CDD505-2E9C-101B-9397-08002B2CF9AE}" pid="36" name="NLLDocumentType">
    <vt:lpwstr>1454;#Arbetsdokument|fe64199a-d700-493b-9984-68df985400d3</vt:lpwstr>
  </property>
  <property fmtid="{D5CDD505-2E9C-101B-9397-08002B2CF9AE}" pid="37" name="NLLProjectType">
    <vt:lpwstr/>
  </property>
  <property fmtid="{D5CDD505-2E9C-101B-9397-08002B2CF9AE}" pid="38" name="AnalysisName">
    <vt:lpwstr/>
  </property>
  <property fmtid="{D5CDD505-2E9C-101B-9397-08002B2CF9AE}" pid="39" name="NLLMtptCodeTaxHTField0">
    <vt:lpwstr/>
  </property>
  <property fmtid="{D5CDD505-2E9C-101B-9397-08002B2CF9AE}" pid="40" name="CareActionCodeNonSurgicalTaxHTField0">
    <vt:lpwstr/>
  </property>
  <property fmtid="{D5CDD505-2E9C-101B-9397-08002B2CF9AE}" pid="41" name="CompulsoryActionTaxHTField0">
    <vt:lpwstr/>
  </property>
  <property fmtid="{D5CDD505-2E9C-101B-9397-08002B2CF9AE}" pid="42" name="NLLMeetingType">
    <vt:lpwstr/>
  </property>
  <property fmtid="{D5CDD505-2E9C-101B-9397-08002B2CF9AE}" pid="43" name="NLLApprovedByQuickPart">
    <vt:lpwstr/>
  </property>
  <property fmtid="{D5CDD505-2E9C-101B-9397-08002B2CF9AE}" pid="44" name="NLLProjectDescription">
    <vt:lpwstr/>
  </property>
  <property fmtid="{D5CDD505-2E9C-101B-9397-08002B2CF9AE}" pid="45" name="NPUCode">
    <vt:lpwstr/>
  </property>
  <property fmtid="{D5CDD505-2E9C-101B-9397-08002B2CF9AE}" pid="46" name="NLLClosureDate">
    <vt:lpwstr/>
  </property>
  <property fmtid="{D5CDD505-2E9C-101B-9397-08002B2CF9AE}" pid="47" name="NLLProducerplaceID">
    <vt:lpwstr/>
  </property>
  <property fmtid="{D5CDD505-2E9C-101B-9397-08002B2CF9AE}" pid="48" name="NLLPublishedTemplate">
    <vt:lpwstr/>
  </property>
  <property fmtid="{D5CDD505-2E9C-101B-9397-08002B2CF9AE}" pid="49" name="NLLWFComment">
    <vt:lpwstr/>
  </property>
  <property fmtid="{D5CDD505-2E9C-101B-9397-08002B2CF9AE}" pid="50" name="NLLPTCName">
    <vt:lpwstr/>
  </property>
  <property fmtid="{D5CDD505-2E9C-101B-9397-08002B2CF9AE}" pid="51" name="NLLProjectUrl">
    <vt:lpwstr/>
  </property>
  <property fmtid="{D5CDD505-2E9C-101B-9397-08002B2CF9AE}" pid="52" name="NLLSteeringGroup">
    <vt:lpwstr/>
  </property>
  <property fmtid="{D5CDD505-2E9C-101B-9397-08002B2CF9AE}" pid="53" name="NLLTemplateStatus">
    <vt:lpwstr/>
  </property>
  <property fmtid="{D5CDD505-2E9C-101B-9397-08002B2CF9AE}" pid="54" name="NLLProjectLeader">
    <vt:lpwstr/>
  </property>
  <property fmtid="{D5CDD505-2E9C-101B-9397-08002B2CF9AE}" pid="56" name="NLLDefaultTemplate">
    <vt:lpwstr/>
  </property>
  <property fmtid="{D5CDD505-2E9C-101B-9397-08002B2CF9AE}" pid="57" name="NLLApprovedBy">
    <vt:lpwstr/>
  </property>
  <property fmtid="{D5CDD505-2E9C-101B-9397-08002B2CF9AE}" pid="58" name="NLLProjectVisitor">
    <vt:lpwstr/>
  </property>
  <property fmtid="{D5CDD505-2E9C-101B-9397-08002B2CF9AE}" pid="59" name="NLLProjectDivisionTaxHTField0">
    <vt:lpwstr/>
  </property>
  <property fmtid="{D5CDD505-2E9C-101B-9397-08002B2CF9AE}" pid="60" name="NLLProjectOwner">
    <vt:lpwstr/>
  </property>
  <property fmtid="{D5CDD505-2E9C-101B-9397-08002B2CF9AE}" pid="61" name="NPUCodeTaxHTField0">
    <vt:lpwstr/>
  </property>
  <property fmtid="{D5CDD505-2E9C-101B-9397-08002B2CF9AE}" pid="62" name="NLLTemplateFolderDescription">
    <vt:lpwstr/>
  </property>
  <property fmtid="{D5CDD505-2E9C-101B-9397-08002B2CF9AE}" pid="63" name="NLLProjectOrderStatus">
    <vt:lpwstr/>
  </property>
  <property fmtid="{D5CDD505-2E9C-101B-9397-08002B2CF9AE}" pid="64" name="NLLReferenceGroup">
    <vt:lpwstr/>
  </property>
  <property fmtid="{D5CDD505-2E9C-101B-9397-08002B2CF9AE}" pid="65" name="NLLInitiationDate">
    <vt:lpwstr/>
  </property>
  <property fmtid="{D5CDD505-2E9C-101B-9397-08002B2CF9AE}" pid="67" name="NLLProjectNr">
    <vt:lpwstr/>
  </property>
  <property fmtid="{D5CDD505-2E9C-101B-9397-08002B2CF9AE}" pid="68" name="NLLWindingUpDate">
    <vt:lpwstr/>
  </property>
  <property fmtid="{D5CDD505-2E9C-101B-9397-08002B2CF9AE}" pid="69" name="NLLPTCProcessTeam">
    <vt:lpwstr/>
  </property>
  <property fmtid="{D5CDD505-2E9C-101B-9397-08002B2CF9AE}" pid="70" name="NLLImplementationDate">
    <vt:lpwstr/>
  </property>
  <property fmtid="{D5CDD505-2E9C-101B-9397-08002B2CF9AE}" pid="71" name="NLLProjectDivision">
    <vt:lpwstr/>
  </property>
  <property fmtid="{D5CDD505-2E9C-101B-9397-08002B2CF9AE}" pid="72" name="NLLLatestProjectTrackingDate">
    <vt:lpwstr/>
  </property>
  <property fmtid="{D5CDD505-2E9C-101B-9397-08002B2CF9AE}" pid="73" name="NLLProjectTypeText">
    <vt:lpwstr/>
  </property>
  <property fmtid="{D5CDD505-2E9C-101B-9397-08002B2CF9AE}" pid="74" name="NLLEstablishingDate">
    <vt:lpwstr/>
  </property>
  <property fmtid="{D5CDD505-2E9C-101B-9397-08002B2CF9AE}" pid="75" name="NLLProjectMember">
    <vt:lpwstr/>
  </property>
  <property fmtid="{D5CDD505-2E9C-101B-9397-08002B2CF9AE}" pid="76" name="NLLProcessTeamLookup">
    <vt:lpwstr/>
  </property>
  <property fmtid="{D5CDD505-2E9C-101B-9397-08002B2CF9AE}" pid="77" name="NLLProjectLeaderDiv">
    <vt:lpwstr/>
  </property>
  <property fmtid="{D5CDD505-2E9C-101B-9397-08002B2CF9AE}" pid="78" name="NLLProjectName">
    <vt:lpwstr/>
  </property>
  <property fmtid="{D5CDD505-2E9C-101B-9397-08002B2CF9AE}" pid="79" name="NLLProjectStatus">
    <vt:lpwstr/>
  </property>
  <property fmtid="{D5CDD505-2E9C-101B-9397-08002B2CF9AE}" pid="80" name="_dlc_policyId">
    <vt:lpwstr>0x010100D7963E0E5B7A40E5AEA07389401D709F00FB54EFF0F3EB48149DBBD9563453E190|1214505165</vt:lpwstr>
  </property>
  <property fmtid="{D5CDD505-2E9C-101B-9397-08002B2CF9AE}" pid="81" name="ItemRetentionFormula">
    <vt:lpwstr>&lt;formula id="Microsoft.Office.RecordsManagement.PolicyFeatures.Expiration.Formula.BuiltIn"&gt;&lt;number&gt;1&lt;/number&gt;&lt;property&gt;NLLThinningTime&lt;/property&gt;&lt;propertyid&gt;2793489f-7251-475b-a975-480031914936&lt;/propertyid&gt;&lt;period&gt;months&lt;/period&gt;&lt;/formula&gt;</vt:lpwstr>
  </property>
  <property fmtid="{D5CDD505-2E9C-101B-9397-08002B2CF9AE}" pid="82" name="_dlc_DocIdItemGuid">
    <vt:lpwstr>4596e0db-ba6b-4d96-834e-89e48d8d00fd</vt:lpwstr>
  </property>
  <property fmtid="{D5CDD505-2E9C-101B-9397-08002B2CF9AE}" pid="83" name="_dlc_ItemStageId">
    <vt:lpwstr/>
  </property>
  <property fmtid="{D5CDD505-2E9C-101B-9397-08002B2CF9AE}" pid="86" name="Godkänn dokument">
    <vt:lpwstr>, </vt:lpwstr>
  </property>
  <property fmtid="{D5CDD505-2E9C-101B-9397-08002B2CF9AE}" pid="87" name="Granska dokument">
    <vt:lpwstr>, </vt:lpwstr>
  </property>
  <property fmtid="{D5CDD505-2E9C-101B-9397-08002B2CF9AE}" pid="88" name="Publicera dokument">
    <vt:lpwstr>, </vt:lpwstr>
  </property>
  <property fmtid="{D5CDD505-2E9C-101B-9397-08002B2CF9AE}" pid="89" name="TaxCatchAll">
    <vt:lpwstr>1454;#;#13093;#;#9905;#;#12054;#;#1687;#;#11465;#;#11128;#</vt:lpwstr>
  </property>
  <property fmtid="{D5CDD505-2E9C-101B-9397-08002B2CF9AE}" pid="90" name="Order">
    <vt:r8>3042400</vt:r8>
  </property>
  <property fmtid="{D5CDD505-2E9C-101B-9397-08002B2CF9AE}" pid="91" name="xd_ProgID">
    <vt:lpwstr/>
  </property>
  <property fmtid="{D5CDD505-2E9C-101B-9397-08002B2CF9AE}" pid="92" name="_SourceUrl">
    <vt:lpwstr/>
  </property>
  <property fmtid="{D5CDD505-2E9C-101B-9397-08002B2CF9AE}" pid="93" name="_SharedFileIndex">
    <vt:lpwstr/>
  </property>
  <property fmtid="{D5CDD505-2E9C-101B-9397-08002B2CF9AE}" pid="94" name="TemplateUrl">
    <vt:lpwstr/>
  </property>
  <property fmtid="{D5CDD505-2E9C-101B-9397-08002B2CF9AE}" pid="96" name="NLLDecisionLevelGoverning">
    <vt:lpwstr/>
  </property>
  <property fmtid="{D5CDD505-2E9C-101B-9397-08002B2CF9AE}" pid="97" name="NLLFactOwnerText">
    <vt:lpwstr/>
  </property>
  <property fmtid="{D5CDD505-2E9C-101B-9397-08002B2CF9AE}" pid="98" name="xd_Signature">
    <vt:bool>false</vt:bool>
  </property>
  <property fmtid="{D5CDD505-2E9C-101B-9397-08002B2CF9AE}" pid="99" name="NLLDecisionLevel">
    <vt:lpwstr/>
  </property>
  <property fmtid="{D5CDD505-2E9C-101B-9397-08002B2CF9AE}" pid="100" name="NLLPTCProcessLeader">
    <vt:lpwstr/>
  </property>
  <property fmtid="{D5CDD505-2E9C-101B-9397-08002B2CF9AE}" pid="102" name="NLLPTCVISEditor">
    <vt:lpwstr/>
  </property>
</Properties>
</file>